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10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8.jpg" ContentType="image/jpeg"/>
  <Override PartName="/ppt/media/image21.jpg" ContentType="image/jpeg"/>
  <Override PartName="/ppt/media/image22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79" r:id="rId9"/>
    <p:sldId id="266" r:id="rId10"/>
    <p:sldId id="267" r:id="rId11"/>
    <p:sldId id="283" r:id="rId12"/>
    <p:sldId id="287" r:id="rId13"/>
    <p:sldId id="268" r:id="rId14"/>
    <p:sldId id="280" r:id="rId15"/>
    <p:sldId id="281" r:id="rId16"/>
    <p:sldId id="282" r:id="rId17"/>
    <p:sldId id="269" r:id="rId18"/>
    <p:sldId id="270" r:id="rId19"/>
    <p:sldId id="272" r:id="rId20"/>
    <p:sldId id="292" r:id="rId21"/>
    <p:sldId id="291" r:id="rId22"/>
    <p:sldId id="293" r:id="rId23"/>
    <p:sldId id="274" r:id="rId24"/>
    <p:sldId id="294" r:id="rId25"/>
    <p:sldId id="295" r:id="rId26"/>
    <p:sldId id="285" r:id="rId27"/>
    <p:sldId id="286" r:id="rId28"/>
    <p:sldId id="277" r:id="rId29"/>
    <p:sldId id="275" r:id="rId30"/>
    <p:sldId id="290" r:id="rId31"/>
    <p:sldId id="288" r:id="rId32"/>
    <p:sldId id="289" r:id="rId33"/>
  </p:sldIdLst>
  <p:sldSz cx="10693400" cy="7556500"/>
  <p:notesSz cx="10693400" cy="7556500"/>
  <p:embeddedFontLst>
    <p:embeddedFont>
      <p:font typeface="Bookman Old Style" panose="02050604050505020204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aramond" panose="02020404030301010803" pitchFamily="18" charset="0"/>
      <p:regular r:id="rId43"/>
      <p:bold r:id="rId44"/>
      <p:italic r:id="rId45"/>
    </p:embeddedFont>
    <p:embeddedFont>
      <p:font typeface="Palatino Linotype" panose="02040502050505030304" pitchFamily="18" charset="0"/>
      <p:regular r:id="rId46"/>
      <p:bold r:id="rId47"/>
      <p:italic r:id="rId48"/>
      <p:boldItalic r:id="rId49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660"/>
  </p:normalViewPr>
  <p:slideViewPr>
    <p:cSldViewPr>
      <p:cViewPr varScale="1">
        <p:scale>
          <a:sx n="71" d="100"/>
          <a:sy n="71" d="100"/>
        </p:scale>
        <p:origin x="1296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CC483-BA71-4F22-ACAE-2D734E972F7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87B4C-AA20-46F7-A09B-577E6D6D4B89}">
      <dgm:prSet phldrT="[Text]"/>
      <dgm:spPr/>
      <dgm:t>
        <a:bodyPr/>
        <a:lstStyle/>
        <a:p>
          <a:r>
            <a:rPr lang="en-US" dirty="0"/>
            <a:t>HOMEPAGE</a:t>
          </a:r>
        </a:p>
      </dgm:t>
    </dgm:pt>
    <dgm:pt modelId="{FB4AAFAB-28E8-4969-976E-6D7F2D8DD856}" type="parTrans" cxnId="{E048BEE3-58AE-4179-BAE0-8E6B6ED3C396}">
      <dgm:prSet/>
      <dgm:spPr/>
      <dgm:t>
        <a:bodyPr/>
        <a:lstStyle/>
        <a:p>
          <a:endParaRPr lang="en-US"/>
        </a:p>
      </dgm:t>
    </dgm:pt>
    <dgm:pt modelId="{F231B38C-88A8-4F20-954B-26AB87B59CF4}" type="sibTrans" cxnId="{E048BEE3-58AE-4179-BAE0-8E6B6ED3C396}">
      <dgm:prSet/>
      <dgm:spPr/>
      <dgm:t>
        <a:bodyPr/>
        <a:lstStyle/>
        <a:p>
          <a:endParaRPr lang="en-US"/>
        </a:p>
      </dgm:t>
    </dgm:pt>
    <dgm:pt modelId="{225BFDC7-B885-4F7A-BA1E-77D4D0FEA6D6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055C4D31-E388-42F7-A71E-6296BBBA7E16}" type="parTrans" cxnId="{ADAE9938-22B3-4B83-8F67-E54BFCFAD7A2}">
      <dgm:prSet/>
      <dgm:spPr/>
      <dgm:t>
        <a:bodyPr/>
        <a:lstStyle/>
        <a:p>
          <a:endParaRPr lang="en-US"/>
        </a:p>
      </dgm:t>
    </dgm:pt>
    <dgm:pt modelId="{DCC947F6-8F2C-4379-BA8C-B73CFFAD3398}" type="sibTrans" cxnId="{ADAE9938-22B3-4B83-8F67-E54BFCFAD7A2}">
      <dgm:prSet/>
      <dgm:spPr/>
      <dgm:t>
        <a:bodyPr/>
        <a:lstStyle/>
        <a:p>
          <a:endParaRPr lang="en-US"/>
        </a:p>
      </dgm:t>
    </dgm:pt>
    <dgm:pt modelId="{58C9AAF1-2AB4-4293-B484-1CCF88B1A30B}">
      <dgm:prSet phldrT="[Text]"/>
      <dgm:spPr/>
      <dgm:t>
        <a:bodyPr/>
        <a:lstStyle/>
        <a:p>
          <a:r>
            <a:rPr lang="en-US"/>
            <a:t>Customer</a:t>
          </a:r>
          <a:endParaRPr lang="en-US" dirty="0"/>
        </a:p>
      </dgm:t>
    </dgm:pt>
    <dgm:pt modelId="{A7C4D20A-CD5E-4050-9263-1F2B8448D8E5}" type="parTrans" cxnId="{54131CAE-BDFB-46CA-A175-D562C789F48A}">
      <dgm:prSet/>
      <dgm:spPr/>
      <dgm:t>
        <a:bodyPr/>
        <a:lstStyle/>
        <a:p>
          <a:endParaRPr lang="en-US"/>
        </a:p>
      </dgm:t>
    </dgm:pt>
    <dgm:pt modelId="{E2E1D92D-AC52-4E65-ACB7-10FA5817C978}" type="sibTrans" cxnId="{54131CAE-BDFB-46CA-A175-D562C789F48A}">
      <dgm:prSet/>
      <dgm:spPr/>
      <dgm:t>
        <a:bodyPr/>
        <a:lstStyle/>
        <a:p>
          <a:endParaRPr lang="en-US"/>
        </a:p>
      </dgm:t>
    </dgm:pt>
    <dgm:pt modelId="{A9E53D35-4376-4A3F-B244-8FDD4FB4B14E}">
      <dgm:prSet phldrT="[Text]"/>
      <dgm:spPr/>
      <dgm:t>
        <a:bodyPr/>
        <a:lstStyle/>
        <a:p>
          <a:r>
            <a:rPr lang="en-US" dirty="0"/>
            <a:t>About us</a:t>
          </a:r>
        </a:p>
      </dgm:t>
    </dgm:pt>
    <dgm:pt modelId="{3E64E459-C281-46B4-A800-87282071B54D}" type="parTrans" cxnId="{D76BBE3A-54FC-4A2B-8A4A-192E2D158853}">
      <dgm:prSet/>
      <dgm:spPr/>
      <dgm:t>
        <a:bodyPr/>
        <a:lstStyle/>
        <a:p>
          <a:endParaRPr lang="en-US"/>
        </a:p>
      </dgm:t>
    </dgm:pt>
    <dgm:pt modelId="{BD925110-F8DF-491B-8B8D-9C2EA0533835}" type="sibTrans" cxnId="{D76BBE3A-54FC-4A2B-8A4A-192E2D158853}">
      <dgm:prSet/>
      <dgm:spPr/>
      <dgm:t>
        <a:bodyPr/>
        <a:lstStyle/>
        <a:p>
          <a:endParaRPr lang="en-US"/>
        </a:p>
      </dgm:t>
    </dgm:pt>
    <dgm:pt modelId="{D7779375-409A-4CF1-A43D-D52977DC6DB8}">
      <dgm:prSet phldrT="[Text]"/>
      <dgm:spPr/>
      <dgm:t>
        <a:bodyPr/>
        <a:lstStyle/>
        <a:p>
          <a:r>
            <a:rPr lang="en-US" dirty="0"/>
            <a:t>Contact us</a:t>
          </a:r>
        </a:p>
      </dgm:t>
    </dgm:pt>
    <dgm:pt modelId="{2338FF2F-A9E2-43DC-9920-4124499CDF7D}" type="parTrans" cxnId="{783A22F4-43B4-4271-A0A9-A46947A7A8F2}">
      <dgm:prSet/>
      <dgm:spPr/>
      <dgm:t>
        <a:bodyPr/>
        <a:lstStyle/>
        <a:p>
          <a:endParaRPr lang="en-US"/>
        </a:p>
      </dgm:t>
    </dgm:pt>
    <dgm:pt modelId="{C67F887B-5650-4F81-997F-F55898179EF8}" type="sibTrans" cxnId="{783A22F4-43B4-4271-A0A9-A46947A7A8F2}">
      <dgm:prSet/>
      <dgm:spPr/>
      <dgm:t>
        <a:bodyPr/>
        <a:lstStyle/>
        <a:p>
          <a:endParaRPr lang="en-US"/>
        </a:p>
      </dgm:t>
    </dgm:pt>
    <dgm:pt modelId="{BB041AC8-7D64-48AA-974A-61B946731385}" type="pres">
      <dgm:prSet presAssocID="{0ECCC483-BA71-4F22-ACAE-2D734E972F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991BE51-F3A4-4772-A931-E7746A1A91E3}" type="pres">
      <dgm:prSet presAssocID="{5BD87B4C-AA20-46F7-A09B-577E6D6D4B89}" presName="centerShape" presStyleLbl="node0" presStyleIdx="0" presStyleCnt="1"/>
      <dgm:spPr/>
    </dgm:pt>
    <dgm:pt modelId="{8954E83A-07AF-406E-9A85-DA07B1F79E6F}" type="pres">
      <dgm:prSet presAssocID="{225BFDC7-B885-4F7A-BA1E-77D4D0FEA6D6}" presName="node" presStyleLbl="node1" presStyleIdx="0" presStyleCnt="4" custRadScaleRad="86569" custRadScaleInc="-5500">
        <dgm:presLayoutVars>
          <dgm:bulletEnabled val="1"/>
        </dgm:presLayoutVars>
      </dgm:prSet>
      <dgm:spPr/>
    </dgm:pt>
    <dgm:pt modelId="{0CF45581-1801-4EF6-B290-5CBB4266BBD7}" type="pres">
      <dgm:prSet presAssocID="{225BFDC7-B885-4F7A-BA1E-77D4D0FEA6D6}" presName="dummy" presStyleCnt="0"/>
      <dgm:spPr/>
    </dgm:pt>
    <dgm:pt modelId="{29056B41-2B5D-4F44-B62F-A0460C3EE6FD}" type="pres">
      <dgm:prSet presAssocID="{DCC947F6-8F2C-4379-BA8C-B73CFFAD3398}" presName="sibTrans" presStyleLbl="sibTrans2D1" presStyleIdx="0" presStyleCnt="4"/>
      <dgm:spPr/>
    </dgm:pt>
    <dgm:pt modelId="{8D2C43F2-9EBF-410B-8A07-D5B257343D40}" type="pres">
      <dgm:prSet presAssocID="{58C9AAF1-2AB4-4293-B484-1CCF88B1A30B}" presName="node" presStyleLbl="node1" presStyleIdx="1" presStyleCnt="4" custRadScaleRad="92201" custRadScaleInc="7434">
        <dgm:presLayoutVars>
          <dgm:bulletEnabled val="1"/>
        </dgm:presLayoutVars>
      </dgm:prSet>
      <dgm:spPr/>
    </dgm:pt>
    <dgm:pt modelId="{24C5DB5E-24BC-4E08-A9A3-196095B046C9}" type="pres">
      <dgm:prSet presAssocID="{58C9AAF1-2AB4-4293-B484-1CCF88B1A30B}" presName="dummy" presStyleCnt="0"/>
      <dgm:spPr/>
    </dgm:pt>
    <dgm:pt modelId="{4D40D681-E52E-40C3-A9E7-9AFC85ACBC7B}" type="pres">
      <dgm:prSet presAssocID="{E2E1D92D-AC52-4E65-ACB7-10FA5817C978}" presName="sibTrans" presStyleLbl="sibTrans2D1" presStyleIdx="1" presStyleCnt="4"/>
      <dgm:spPr/>
    </dgm:pt>
    <dgm:pt modelId="{AAD7C848-C516-4703-BD91-5923F1763CC9}" type="pres">
      <dgm:prSet presAssocID="{A9E53D35-4376-4A3F-B244-8FDD4FB4B14E}" presName="node" presStyleLbl="node1" presStyleIdx="2" presStyleCnt="4" custRadScaleRad="94261" custRadScaleInc="5051">
        <dgm:presLayoutVars>
          <dgm:bulletEnabled val="1"/>
        </dgm:presLayoutVars>
      </dgm:prSet>
      <dgm:spPr/>
    </dgm:pt>
    <dgm:pt modelId="{593F1980-B2FE-4DF9-B706-87B1A41A8E73}" type="pres">
      <dgm:prSet presAssocID="{A9E53D35-4376-4A3F-B244-8FDD4FB4B14E}" presName="dummy" presStyleCnt="0"/>
      <dgm:spPr/>
    </dgm:pt>
    <dgm:pt modelId="{458F53FC-B44E-4445-9809-EB41E66E5BD4}" type="pres">
      <dgm:prSet presAssocID="{BD925110-F8DF-491B-8B8D-9C2EA0533835}" presName="sibTrans" presStyleLbl="sibTrans2D1" presStyleIdx="2" presStyleCnt="4"/>
      <dgm:spPr/>
    </dgm:pt>
    <dgm:pt modelId="{C2D13A27-78B8-4BEC-BD2A-84B28D6E34E4}" type="pres">
      <dgm:prSet presAssocID="{D7779375-409A-4CF1-A43D-D52977DC6DB8}" presName="node" presStyleLbl="node1" presStyleIdx="3" presStyleCnt="4" custRadScaleRad="91306" custRadScaleInc="-7678">
        <dgm:presLayoutVars>
          <dgm:bulletEnabled val="1"/>
        </dgm:presLayoutVars>
      </dgm:prSet>
      <dgm:spPr/>
    </dgm:pt>
    <dgm:pt modelId="{058F667A-89C5-4BE6-8E37-A939EA6846CC}" type="pres">
      <dgm:prSet presAssocID="{D7779375-409A-4CF1-A43D-D52977DC6DB8}" presName="dummy" presStyleCnt="0"/>
      <dgm:spPr/>
    </dgm:pt>
    <dgm:pt modelId="{FFEF7976-203C-4B6C-8EE7-95EA70650A50}" type="pres">
      <dgm:prSet presAssocID="{C67F887B-5650-4F81-997F-F55898179EF8}" presName="sibTrans" presStyleLbl="sibTrans2D1" presStyleIdx="3" presStyleCnt="4"/>
      <dgm:spPr/>
    </dgm:pt>
  </dgm:ptLst>
  <dgm:cxnLst>
    <dgm:cxn modelId="{EF050E04-750B-45D6-B2EF-1B5CE701B5FD}" type="presOf" srcId="{E2E1D92D-AC52-4E65-ACB7-10FA5817C978}" destId="{4D40D681-E52E-40C3-A9E7-9AFC85ACBC7B}" srcOrd="0" destOrd="0" presId="urn:microsoft.com/office/officeart/2005/8/layout/radial6"/>
    <dgm:cxn modelId="{7AF8E116-8C7C-4428-8E0F-AE80C9E9D68C}" type="presOf" srcId="{A9E53D35-4376-4A3F-B244-8FDD4FB4B14E}" destId="{AAD7C848-C516-4703-BD91-5923F1763CC9}" srcOrd="0" destOrd="0" presId="urn:microsoft.com/office/officeart/2005/8/layout/radial6"/>
    <dgm:cxn modelId="{7B52B521-A2E4-4BF0-A4D2-19262530AD3D}" type="presOf" srcId="{225BFDC7-B885-4F7A-BA1E-77D4D0FEA6D6}" destId="{8954E83A-07AF-406E-9A85-DA07B1F79E6F}" srcOrd="0" destOrd="0" presId="urn:microsoft.com/office/officeart/2005/8/layout/radial6"/>
    <dgm:cxn modelId="{19066130-8338-4056-A904-9A8DF5BC2EB0}" type="presOf" srcId="{DCC947F6-8F2C-4379-BA8C-B73CFFAD3398}" destId="{29056B41-2B5D-4F44-B62F-A0460C3EE6FD}" srcOrd="0" destOrd="0" presId="urn:microsoft.com/office/officeart/2005/8/layout/radial6"/>
    <dgm:cxn modelId="{ADAE9938-22B3-4B83-8F67-E54BFCFAD7A2}" srcId="{5BD87B4C-AA20-46F7-A09B-577E6D6D4B89}" destId="{225BFDC7-B885-4F7A-BA1E-77D4D0FEA6D6}" srcOrd="0" destOrd="0" parTransId="{055C4D31-E388-42F7-A71E-6296BBBA7E16}" sibTransId="{DCC947F6-8F2C-4379-BA8C-B73CFFAD3398}"/>
    <dgm:cxn modelId="{D76BBE3A-54FC-4A2B-8A4A-192E2D158853}" srcId="{5BD87B4C-AA20-46F7-A09B-577E6D6D4B89}" destId="{A9E53D35-4376-4A3F-B244-8FDD4FB4B14E}" srcOrd="2" destOrd="0" parTransId="{3E64E459-C281-46B4-A800-87282071B54D}" sibTransId="{BD925110-F8DF-491B-8B8D-9C2EA0533835}"/>
    <dgm:cxn modelId="{4D166C68-100C-4595-992C-5A9072711875}" type="presOf" srcId="{C67F887B-5650-4F81-997F-F55898179EF8}" destId="{FFEF7976-203C-4B6C-8EE7-95EA70650A50}" srcOrd="0" destOrd="0" presId="urn:microsoft.com/office/officeart/2005/8/layout/radial6"/>
    <dgm:cxn modelId="{2E7BF783-50A1-4DE8-A3FB-E53B2AFBB2B8}" type="presOf" srcId="{0ECCC483-BA71-4F22-ACAE-2D734E972F7D}" destId="{BB041AC8-7D64-48AA-974A-61B946731385}" srcOrd="0" destOrd="0" presId="urn:microsoft.com/office/officeart/2005/8/layout/radial6"/>
    <dgm:cxn modelId="{FDD0F288-C59F-4BA3-9803-760C7473DEB6}" type="presOf" srcId="{58C9AAF1-2AB4-4293-B484-1CCF88B1A30B}" destId="{8D2C43F2-9EBF-410B-8A07-D5B257343D40}" srcOrd="0" destOrd="0" presId="urn:microsoft.com/office/officeart/2005/8/layout/radial6"/>
    <dgm:cxn modelId="{54131CAE-BDFB-46CA-A175-D562C789F48A}" srcId="{5BD87B4C-AA20-46F7-A09B-577E6D6D4B89}" destId="{58C9AAF1-2AB4-4293-B484-1CCF88B1A30B}" srcOrd="1" destOrd="0" parTransId="{A7C4D20A-CD5E-4050-9263-1F2B8448D8E5}" sibTransId="{E2E1D92D-AC52-4E65-ACB7-10FA5817C978}"/>
    <dgm:cxn modelId="{31ECA3B5-0A64-4459-B94F-44587296D873}" type="presOf" srcId="{BD925110-F8DF-491B-8B8D-9C2EA0533835}" destId="{458F53FC-B44E-4445-9809-EB41E66E5BD4}" srcOrd="0" destOrd="0" presId="urn:microsoft.com/office/officeart/2005/8/layout/radial6"/>
    <dgm:cxn modelId="{D9F1CFD9-7E63-4498-A152-1473938B2D04}" type="presOf" srcId="{D7779375-409A-4CF1-A43D-D52977DC6DB8}" destId="{C2D13A27-78B8-4BEC-BD2A-84B28D6E34E4}" srcOrd="0" destOrd="0" presId="urn:microsoft.com/office/officeart/2005/8/layout/radial6"/>
    <dgm:cxn modelId="{89BEB6DC-4077-4251-9EF5-EC892742AD01}" type="presOf" srcId="{5BD87B4C-AA20-46F7-A09B-577E6D6D4B89}" destId="{2991BE51-F3A4-4772-A931-E7746A1A91E3}" srcOrd="0" destOrd="0" presId="urn:microsoft.com/office/officeart/2005/8/layout/radial6"/>
    <dgm:cxn modelId="{E048BEE3-58AE-4179-BAE0-8E6B6ED3C396}" srcId="{0ECCC483-BA71-4F22-ACAE-2D734E972F7D}" destId="{5BD87B4C-AA20-46F7-A09B-577E6D6D4B89}" srcOrd="0" destOrd="0" parTransId="{FB4AAFAB-28E8-4969-976E-6D7F2D8DD856}" sibTransId="{F231B38C-88A8-4F20-954B-26AB87B59CF4}"/>
    <dgm:cxn modelId="{783A22F4-43B4-4271-A0A9-A46947A7A8F2}" srcId="{5BD87B4C-AA20-46F7-A09B-577E6D6D4B89}" destId="{D7779375-409A-4CF1-A43D-D52977DC6DB8}" srcOrd="3" destOrd="0" parTransId="{2338FF2F-A9E2-43DC-9920-4124499CDF7D}" sibTransId="{C67F887B-5650-4F81-997F-F55898179EF8}"/>
    <dgm:cxn modelId="{7B2F0795-0F0F-42F4-A5E2-B0183294BAEF}" type="presParOf" srcId="{BB041AC8-7D64-48AA-974A-61B946731385}" destId="{2991BE51-F3A4-4772-A931-E7746A1A91E3}" srcOrd="0" destOrd="0" presId="urn:microsoft.com/office/officeart/2005/8/layout/radial6"/>
    <dgm:cxn modelId="{679F929A-7E86-4442-B61E-E2304D1B5FC2}" type="presParOf" srcId="{BB041AC8-7D64-48AA-974A-61B946731385}" destId="{8954E83A-07AF-406E-9A85-DA07B1F79E6F}" srcOrd="1" destOrd="0" presId="urn:microsoft.com/office/officeart/2005/8/layout/radial6"/>
    <dgm:cxn modelId="{6E247452-DBD4-4B9F-B7B0-BA03BE91E92B}" type="presParOf" srcId="{BB041AC8-7D64-48AA-974A-61B946731385}" destId="{0CF45581-1801-4EF6-B290-5CBB4266BBD7}" srcOrd="2" destOrd="0" presId="urn:microsoft.com/office/officeart/2005/8/layout/radial6"/>
    <dgm:cxn modelId="{EC44D32F-EE94-4751-ACAD-259E81BDD509}" type="presParOf" srcId="{BB041AC8-7D64-48AA-974A-61B946731385}" destId="{29056B41-2B5D-4F44-B62F-A0460C3EE6FD}" srcOrd="3" destOrd="0" presId="urn:microsoft.com/office/officeart/2005/8/layout/radial6"/>
    <dgm:cxn modelId="{E0844AB0-9A59-4600-8A86-123516ED4C09}" type="presParOf" srcId="{BB041AC8-7D64-48AA-974A-61B946731385}" destId="{8D2C43F2-9EBF-410B-8A07-D5B257343D40}" srcOrd="4" destOrd="0" presId="urn:microsoft.com/office/officeart/2005/8/layout/radial6"/>
    <dgm:cxn modelId="{C68CCE61-C49D-4707-BF6B-D7D6F6336A09}" type="presParOf" srcId="{BB041AC8-7D64-48AA-974A-61B946731385}" destId="{24C5DB5E-24BC-4E08-A9A3-196095B046C9}" srcOrd="5" destOrd="0" presId="urn:microsoft.com/office/officeart/2005/8/layout/radial6"/>
    <dgm:cxn modelId="{17D17D73-05A1-4FD7-B73F-4C5E570104E6}" type="presParOf" srcId="{BB041AC8-7D64-48AA-974A-61B946731385}" destId="{4D40D681-E52E-40C3-A9E7-9AFC85ACBC7B}" srcOrd="6" destOrd="0" presId="urn:microsoft.com/office/officeart/2005/8/layout/radial6"/>
    <dgm:cxn modelId="{02500671-E3DB-4F20-8084-E5FBA6B5C19D}" type="presParOf" srcId="{BB041AC8-7D64-48AA-974A-61B946731385}" destId="{AAD7C848-C516-4703-BD91-5923F1763CC9}" srcOrd="7" destOrd="0" presId="urn:microsoft.com/office/officeart/2005/8/layout/radial6"/>
    <dgm:cxn modelId="{FC1442D8-3029-45DA-AC97-B57DB6E5BA5B}" type="presParOf" srcId="{BB041AC8-7D64-48AA-974A-61B946731385}" destId="{593F1980-B2FE-4DF9-B706-87B1A41A8E73}" srcOrd="8" destOrd="0" presId="urn:microsoft.com/office/officeart/2005/8/layout/radial6"/>
    <dgm:cxn modelId="{F7814613-ADF1-474B-88E8-465C1FB533E6}" type="presParOf" srcId="{BB041AC8-7D64-48AA-974A-61B946731385}" destId="{458F53FC-B44E-4445-9809-EB41E66E5BD4}" srcOrd="9" destOrd="0" presId="urn:microsoft.com/office/officeart/2005/8/layout/radial6"/>
    <dgm:cxn modelId="{69C847CD-88DA-4E8F-8F94-E3E3E0234457}" type="presParOf" srcId="{BB041AC8-7D64-48AA-974A-61B946731385}" destId="{C2D13A27-78B8-4BEC-BD2A-84B28D6E34E4}" srcOrd="10" destOrd="0" presId="urn:microsoft.com/office/officeart/2005/8/layout/radial6"/>
    <dgm:cxn modelId="{9B27C5F2-6C45-40F1-9205-C6346CEC9A65}" type="presParOf" srcId="{BB041AC8-7D64-48AA-974A-61B946731385}" destId="{058F667A-89C5-4BE6-8E37-A939EA6846CC}" srcOrd="11" destOrd="0" presId="urn:microsoft.com/office/officeart/2005/8/layout/radial6"/>
    <dgm:cxn modelId="{993B4D4C-60BB-4241-B1C6-EA2BF223A8B4}" type="presParOf" srcId="{BB041AC8-7D64-48AA-974A-61B946731385}" destId="{FFEF7976-203C-4B6C-8EE7-95EA70650A5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EBD91D-965A-4862-A8E4-58309323AD2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812EA-F3DB-48AA-BEFC-8392B21908D7}">
      <dgm:prSet phldrT="[Text]"/>
      <dgm:spPr/>
      <dgm:t>
        <a:bodyPr/>
        <a:lstStyle/>
        <a:p>
          <a:r>
            <a:rPr lang="en-US" dirty="0"/>
            <a:t>Registration Page</a:t>
          </a:r>
        </a:p>
      </dgm:t>
    </dgm:pt>
    <dgm:pt modelId="{D61F34EB-1B8C-4DC0-B2E8-7942D71481A0}" type="parTrans" cxnId="{08E37DD6-3E52-49DF-9114-21FB67E53E5F}">
      <dgm:prSet/>
      <dgm:spPr/>
      <dgm:t>
        <a:bodyPr/>
        <a:lstStyle/>
        <a:p>
          <a:endParaRPr lang="en-US"/>
        </a:p>
      </dgm:t>
    </dgm:pt>
    <dgm:pt modelId="{497CFB50-85DE-49F6-818F-C6C83E53D01D}" type="sibTrans" cxnId="{08E37DD6-3E52-49DF-9114-21FB67E53E5F}">
      <dgm:prSet/>
      <dgm:spPr/>
      <dgm:t>
        <a:bodyPr/>
        <a:lstStyle/>
        <a:p>
          <a:endParaRPr lang="en-US"/>
        </a:p>
      </dgm:t>
    </dgm:pt>
    <dgm:pt modelId="{CB5A002B-F45D-43C6-8C4E-89F527F4AA13}">
      <dgm:prSet phldrT="[Text]"/>
      <dgm:spPr/>
      <dgm:t>
        <a:bodyPr/>
        <a:lstStyle/>
        <a:p>
          <a:r>
            <a:rPr lang="en-US" dirty="0"/>
            <a:t>Login      Page</a:t>
          </a:r>
        </a:p>
      </dgm:t>
    </dgm:pt>
    <dgm:pt modelId="{D47B222E-6780-4376-B303-9B6A2D566004}" type="parTrans" cxnId="{DB9E2DBE-2B42-4A43-A82F-CE53B0581EF3}">
      <dgm:prSet/>
      <dgm:spPr/>
      <dgm:t>
        <a:bodyPr/>
        <a:lstStyle/>
        <a:p>
          <a:endParaRPr lang="en-US"/>
        </a:p>
      </dgm:t>
    </dgm:pt>
    <dgm:pt modelId="{B85419C8-840C-4B42-B593-46A46E241A5E}" type="sibTrans" cxnId="{DB9E2DBE-2B42-4A43-A82F-CE53B0581EF3}">
      <dgm:prSet/>
      <dgm:spPr/>
      <dgm:t>
        <a:bodyPr/>
        <a:lstStyle/>
        <a:p>
          <a:endParaRPr lang="en-US"/>
        </a:p>
      </dgm:t>
    </dgm:pt>
    <dgm:pt modelId="{8CDF6934-3D66-4211-96D8-4A57327187B4}" type="pres">
      <dgm:prSet presAssocID="{30EBD91D-965A-4862-A8E4-58309323AD2C}" presName="diagram" presStyleCnt="0">
        <dgm:presLayoutVars>
          <dgm:dir/>
          <dgm:resizeHandles val="exact"/>
        </dgm:presLayoutVars>
      </dgm:prSet>
      <dgm:spPr/>
    </dgm:pt>
    <dgm:pt modelId="{38F8F198-A899-4FA8-BD1B-00BC1D3F2FB1}" type="pres">
      <dgm:prSet presAssocID="{7C8812EA-F3DB-48AA-BEFC-8392B21908D7}" presName="node" presStyleLbl="node1" presStyleIdx="0" presStyleCnt="2" custScaleX="159298" custLinFactX="-23939" custLinFactNeighborX="-100000" custLinFactNeighborY="-1000">
        <dgm:presLayoutVars>
          <dgm:bulletEnabled val="1"/>
        </dgm:presLayoutVars>
      </dgm:prSet>
      <dgm:spPr/>
    </dgm:pt>
    <dgm:pt modelId="{918EA3B4-B6FE-40C7-A7E8-D329C1ED88EB}" type="pres">
      <dgm:prSet presAssocID="{497CFB50-85DE-49F6-818F-C6C83E53D01D}" presName="sibTrans" presStyleCnt="0"/>
      <dgm:spPr/>
    </dgm:pt>
    <dgm:pt modelId="{D431A3FB-CB28-4FF7-AA55-A2E1BC735B1A}" type="pres">
      <dgm:prSet presAssocID="{CB5A002B-F45D-43C6-8C4E-89F527F4AA13}" presName="node" presStyleLbl="node1" presStyleIdx="1" presStyleCnt="2" custScaleX="124599" custLinFactNeighborX="-5657" custLinFactNeighborY="-2241">
        <dgm:presLayoutVars>
          <dgm:bulletEnabled val="1"/>
        </dgm:presLayoutVars>
      </dgm:prSet>
      <dgm:spPr/>
    </dgm:pt>
  </dgm:ptLst>
  <dgm:cxnLst>
    <dgm:cxn modelId="{1727CC98-2018-4EAD-B889-FD8D24CC5105}" type="presOf" srcId="{CB5A002B-F45D-43C6-8C4E-89F527F4AA13}" destId="{D431A3FB-CB28-4FF7-AA55-A2E1BC735B1A}" srcOrd="0" destOrd="0" presId="urn:microsoft.com/office/officeart/2005/8/layout/default"/>
    <dgm:cxn modelId="{DB9E2DBE-2B42-4A43-A82F-CE53B0581EF3}" srcId="{30EBD91D-965A-4862-A8E4-58309323AD2C}" destId="{CB5A002B-F45D-43C6-8C4E-89F527F4AA13}" srcOrd="1" destOrd="0" parTransId="{D47B222E-6780-4376-B303-9B6A2D566004}" sibTransId="{B85419C8-840C-4B42-B593-46A46E241A5E}"/>
    <dgm:cxn modelId="{08E37DD6-3E52-49DF-9114-21FB67E53E5F}" srcId="{30EBD91D-965A-4862-A8E4-58309323AD2C}" destId="{7C8812EA-F3DB-48AA-BEFC-8392B21908D7}" srcOrd="0" destOrd="0" parTransId="{D61F34EB-1B8C-4DC0-B2E8-7942D71481A0}" sibTransId="{497CFB50-85DE-49F6-818F-C6C83E53D01D}"/>
    <dgm:cxn modelId="{6BE100DF-6314-4C3F-90C3-032EE2269E08}" type="presOf" srcId="{7C8812EA-F3DB-48AA-BEFC-8392B21908D7}" destId="{38F8F198-A899-4FA8-BD1B-00BC1D3F2FB1}" srcOrd="0" destOrd="0" presId="urn:microsoft.com/office/officeart/2005/8/layout/default"/>
    <dgm:cxn modelId="{14E88BFD-3A16-466B-8A7D-58C04D890D40}" type="presOf" srcId="{30EBD91D-965A-4862-A8E4-58309323AD2C}" destId="{8CDF6934-3D66-4211-96D8-4A57327187B4}" srcOrd="0" destOrd="0" presId="urn:microsoft.com/office/officeart/2005/8/layout/default"/>
    <dgm:cxn modelId="{25B2A095-12AE-4BD8-A6A4-C9DB79CE82A7}" type="presParOf" srcId="{8CDF6934-3D66-4211-96D8-4A57327187B4}" destId="{38F8F198-A899-4FA8-BD1B-00BC1D3F2FB1}" srcOrd="0" destOrd="0" presId="urn:microsoft.com/office/officeart/2005/8/layout/default"/>
    <dgm:cxn modelId="{1567444D-1EF0-44E5-B700-F1FCE35BE92C}" type="presParOf" srcId="{8CDF6934-3D66-4211-96D8-4A57327187B4}" destId="{918EA3B4-B6FE-40C7-A7E8-D329C1ED88EB}" srcOrd="1" destOrd="0" presId="urn:microsoft.com/office/officeart/2005/8/layout/default"/>
    <dgm:cxn modelId="{44FFD737-CC41-4F17-BD9C-D004414A6B43}" type="presParOf" srcId="{8CDF6934-3D66-4211-96D8-4A57327187B4}" destId="{D431A3FB-CB28-4FF7-AA55-A2E1BC735B1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F2710-9BCE-47BA-9570-02365F26412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FDE2F-4F5E-4A4C-8E00-F3B5D9896E93}">
      <dgm:prSet phldrT="[Text]"/>
      <dgm:spPr/>
      <dgm:t>
        <a:bodyPr/>
        <a:lstStyle/>
        <a:p>
          <a:r>
            <a:rPr lang="en-US" dirty="0"/>
            <a:t>Admin Dashboard</a:t>
          </a:r>
        </a:p>
      </dgm:t>
    </dgm:pt>
    <dgm:pt modelId="{32C871F6-2AB5-4F68-8C26-E2A97BBCEA8C}" type="parTrans" cxnId="{26D52AC9-A775-40E3-B20C-DEE9D28D8442}">
      <dgm:prSet/>
      <dgm:spPr/>
      <dgm:t>
        <a:bodyPr/>
        <a:lstStyle/>
        <a:p>
          <a:endParaRPr lang="en-US"/>
        </a:p>
      </dgm:t>
    </dgm:pt>
    <dgm:pt modelId="{FE1419CE-69DA-4C36-9406-D057C851044A}" type="sibTrans" cxnId="{26D52AC9-A775-40E3-B20C-DEE9D28D8442}">
      <dgm:prSet/>
      <dgm:spPr/>
      <dgm:t>
        <a:bodyPr/>
        <a:lstStyle/>
        <a:p>
          <a:endParaRPr lang="en-US"/>
        </a:p>
      </dgm:t>
    </dgm:pt>
    <dgm:pt modelId="{894354AC-5589-4E30-A532-9F23FBAA35B9}" type="pres">
      <dgm:prSet presAssocID="{357F2710-9BCE-47BA-9570-02365F26412C}" presName="diagram" presStyleCnt="0">
        <dgm:presLayoutVars>
          <dgm:dir/>
          <dgm:resizeHandles val="exact"/>
        </dgm:presLayoutVars>
      </dgm:prSet>
      <dgm:spPr/>
    </dgm:pt>
    <dgm:pt modelId="{760145E6-E242-4393-845E-96CA339367C7}" type="pres">
      <dgm:prSet presAssocID="{6AFFDE2F-4F5E-4A4C-8E00-F3B5D9896E93}" presName="node" presStyleLbl="node1" presStyleIdx="0" presStyleCnt="1" custScaleX="100330" custScaleY="75085" custLinFactNeighborX="-2887" custLinFactNeighborY="8366">
        <dgm:presLayoutVars>
          <dgm:bulletEnabled val="1"/>
        </dgm:presLayoutVars>
      </dgm:prSet>
      <dgm:spPr/>
    </dgm:pt>
  </dgm:ptLst>
  <dgm:cxnLst>
    <dgm:cxn modelId="{4A135F20-9244-4DA1-8BE8-4D72AA35C8F0}" type="presOf" srcId="{6AFFDE2F-4F5E-4A4C-8E00-F3B5D9896E93}" destId="{760145E6-E242-4393-845E-96CA339367C7}" srcOrd="0" destOrd="0" presId="urn:microsoft.com/office/officeart/2005/8/layout/default"/>
    <dgm:cxn modelId="{6580F984-3DCE-4EB0-B89F-39F877BAA60F}" type="presOf" srcId="{357F2710-9BCE-47BA-9570-02365F26412C}" destId="{894354AC-5589-4E30-A532-9F23FBAA35B9}" srcOrd="0" destOrd="0" presId="urn:microsoft.com/office/officeart/2005/8/layout/default"/>
    <dgm:cxn modelId="{26D52AC9-A775-40E3-B20C-DEE9D28D8442}" srcId="{357F2710-9BCE-47BA-9570-02365F26412C}" destId="{6AFFDE2F-4F5E-4A4C-8E00-F3B5D9896E93}" srcOrd="0" destOrd="0" parTransId="{32C871F6-2AB5-4F68-8C26-E2A97BBCEA8C}" sibTransId="{FE1419CE-69DA-4C36-9406-D057C851044A}"/>
    <dgm:cxn modelId="{B39F8E6E-8470-4102-8665-6EE63B352E23}" type="presParOf" srcId="{894354AC-5589-4E30-A532-9F23FBAA35B9}" destId="{760145E6-E242-4393-845E-96CA339367C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4CC722-DA2F-471C-A649-9F112BC88B7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270556-C23D-467F-AB48-9493AD30F370}">
      <dgm:prSet phldrT="[Text]" custT="1"/>
      <dgm:spPr/>
      <dgm:t>
        <a:bodyPr/>
        <a:lstStyle/>
        <a:p>
          <a:r>
            <a:rPr lang="en-US" sz="1800" b="1" dirty="0"/>
            <a:t>Questions</a:t>
          </a:r>
        </a:p>
      </dgm:t>
    </dgm:pt>
    <dgm:pt modelId="{09AC1838-961E-4A09-B608-BA193663177F}" type="parTrans" cxnId="{8C8E2508-1DCF-425D-B2DE-CD7A2A1D7564}">
      <dgm:prSet/>
      <dgm:spPr/>
      <dgm:t>
        <a:bodyPr/>
        <a:lstStyle/>
        <a:p>
          <a:endParaRPr lang="en-US"/>
        </a:p>
      </dgm:t>
    </dgm:pt>
    <dgm:pt modelId="{A4667FC6-CB13-4130-9ED1-E8DAC705C5E5}" type="sibTrans" cxnId="{8C8E2508-1DCF-425D-B2DE-CD7A2A1D7564}">
      <dgm:prSet/>
      <dgm:spPr/>
      <dgm:t>
        <a:bodyPr/>
        <a:lstStyle/>
        <a:p>
          <a:r>
            <a:rPr lang="en-US" dirty="0"/>
            <a:t>Home</a:t>
          </a:r>
        </a:p>
      </dgm:t>
    </dgm:pt>
    <dgm:pt modelId="{4A55772A-2DF0-43C6-B5CC-4BF62B11091B}">
      <dgm:prSet phldrT="[Text]"/>
      <dgm:spPr/>
      <dgm:t>
        <a:bodyPr/>
        <a:lstStyle/>
        <a:p>
          <a:endParaRPr lang="en-US" dirty="0"/>
        </a:p>
      </dgm:t>
    </dgm:pt>
    <dgm:pt modelId="{3115003E-F9F0-468E-854A-B7FB68E3ACC4}" type="parTrans" cxnId="{13A50516-C76F-4D60-B9EB-F2C7220A6165}">
      <dgm:prSet/>
      <dgm:spPr/>
      <dgm:t>
        <a:bodyPr/>
        <a:lstStyle/>
        <a:p>
          <a:endParaRPr lang="en-US"/>
        </a:p>
      </dgm:t>
    </dgm:pt>
    <dgm:pt modelId="{F66987C3-6F48-4E5F-B828-E1C2A99742FF}" type="sibTrans" cxnId="{13A50516-C76F-4D60-B9EB-F2C7220A6165}">
      <dgm:prSet/>
      <dgm:spPr/>
      <dgm:t>
        <a:bodyPr/>
        <a:lstStyle/>
        <a:p>
          <a:endParaRPr lang="en-US"/>
        </a:p>
      </dgm:t>
    </dgm:pt>
    <dgm:pt modelId="{09864107-87D6-4E96-A483-69FD8826DC53}">
      <dgm:prSet phldrT="[Text]"/>
      <dgm:spPr/>
      <dgm:t>
        <a:bodyPr/>
        <a:lstStyle/>
        <a:p>
          <a:r>
            <a:rPr lang="en-US" b="1" dirty="0"/>
            <a:t>Policies</a:t>
          </a:r>
        </a:p>
      </dgm:t>
    </dgm:pt>
    <dgm:pt modelId="{29A47966-D577-47CE-A0C9-35B241E37AE5}" type="sibTrans" cxnId="{19ADC7D6-8DE7-43BF-9C1D-99B6FC370C81}">
      <dgm:prSet/>
      <dgm:spPr/>
      <dgm:t>
        <a:bodyPr/>
        <a:lstStyle/>
        <a:p>
          <a:r>
            <a:rPr lang="en-US" dirty="0"/>
            <a:t>Create Account</a:t>
          </a:r>
        </a:p>
      </dgm:t>
    </dgm:pt>
    <dgm:pt modelId="{A6EC21CF-8319-4C4C-9C4E-3BBF1DBA410B}" type="parTrans" cxnId="{19ADC7D6-8DE7-43BF-9C1D-99B6FC370C81}">
      <dgm:prSet/>
      <dgm:spPr/>
      <dgm:t>
        <a:bodyPr/>
        <a:lstStyle/>
        <a:p>
          <a:endParaRPr lang="en-US"/>
        </a:p>
      </dgm:t>
    </dgm:pt>
    <dgm:pt modelId="{C570A2F6-4BA4-4CE8-9493-D3091E6C74D8}">
      <dgm:prSet phldrT="[Text]"/>
      <dgm:spPr/>
      <dgm:t>
        <a:bodyPr/>
        <a:lstStyle/>
        <a:p>
          <a:r>
            <a:rPr lang="en-US" b="1" dirty="0"/>
            <a:t>Logout</a:t>
          </a:r>
        </a:p>
      </dgm:t>
    </dgm:pt>
    <dgm:pt modelId="{163DE191-0FA4-458C-A9A5-395EBAF0FACB}" type="sibTrans" cxnId="{3F4B1945-C8CF-41C7-B45E-6F8D07DECEB9}">
      <dgm:prSet/>
      <dgm:spPr/>
      <dgm:t>
        <a:bodyPr/>
        <a:lstStyle/>
        <a:p>
          <a:r>
            <a:rPr lang="en-US" dirty="0"/>
            <a:t>User Applied Policies</a:t>
          </a:r>
        </a:p>
      </dgm:t>
    </dgm:pt>
    <dgm:pt modelId="{ABB4D296-92D5-4F96-BED8-002CBF3E5DDE}" type="parTrans" cxnId="{3F4B1945-C8CF-41C7-B45E-6F8D07DECEB9}">
      <dgm:prSet/>
      <dgm:spPr/>
      <dgm:t>
        <a:bodyPr/>
        <a:lstStyle/>
        <a:p>
          <a:endParaRPr lang="en-US"/>
        </a:p>
      </dgm:t>
    </dgm:pt>
    <dgm:pt modelId="{2CEA0D1E-DCB5-47FF-A70F-28B861B4AE35}" type="pres">
      <dgm:prSet presAssocID="{D84CC722-DA2F-471C-A649-9F112BC88B77}" presName="Name0" presStyleCnt="0">
        <dgm:presLayoutVars>
          <dgm:chMax/>
          <dgm:chPref/>
          <dgm:dir/>
          <dgm:animLvl val="lvl"/>
        </dgm:presLayoutVars>
      </dgm:prSet>
      <dgm:spPr/>
    </dgm:pt>
    <dgm:pt modelId="{7252B95B-1769-480F-B56B-94FFB6672851}" type="pres">
      <dgm:prSet presAssocID="{5F270556-C23D-467F-AB48-9493AD30F370}" presName="composite" presStyleCnt="0"/>
      <dgm:spPr/>
    </dgm:pt>
    <dgm:pt modelId="{3E26E17C-0945-45A9-B81B-5017597B52BC}" type="pres">
      <dgm:prSet presAssocID="{5F270556-C23D-467F-AB48-9493AD30F37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732E470-3EC2-4A41-8220-0071018E200C}" type="pres">
      <dgm:prSet presAssocID="{5F270556-C23D-467F-AB48-9493AD30F37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932B692-480D-4787-B2E0-8B12CD27A688}" type="pres">
      <dgm:prSet presAssocID="{5F270556-C23D-467F-AB48-9493AD30F370}" presName="BalanceSpacing" presStyleCnt="0"/>
      <dgm:spPr/>
    </dgm:pt>
    <dgm:pt modelId="{B7815995-FF67-45EE-931A-3C2647CE9633}" type="pres">
      <dgm:prSet presAssocID="{5F270556-C23D-467F-AB48-9493AD30F370}" presName="BalanceSpacing1" presStyleCnt="0"/>
      <dgm:spPr/>
    </dgm:pt>
    <dgm:pt modelId="{EF338280-2C8D-4062-AC93-143F733E18A5}" type="pres">
      <dgm:prSet presAssocID="{A4667FC6-CB13-4130-9ED1-E8DAC705C5E5}" presName="Accent1Text" presStyleLbl="node1" presStyleIdx="1" presStyleCnt="6"/>
      <dgm:spPr/>
    </dgm:pt>
    <dgm:pt modelId="{FD427330-33C5-4F10-9B8D-E6D40CD7E033}" type="pres">
      <dgm:prSet presAssocID="{A4667FC6-CB13-4130-9ED1-E8DAC705C5E5}" presName="spaceBetweenRectangles" presStyleCnt="0"/>
      <dgm:spPr/>
    </dgm:pt>
    <dgm:pt modelId="{4BFA1EBE-6657-41E0-8D57-6F2C45D87436}" type="pres">
      <dgm:prSet presAssocID="{09864107-87D6-4E96-A483-69FD8826DC53}" presName="composite" presStyleCnt="0"/>
      <dgm:spPr/>
    </dgm:pt>
    <dgm:pt modelId="{C24D093F-53F5-43D8-A108-CA6F68FA0FA6}" type="pres">
      <dgm:prSet presAssocID="{09864107-87D6-4E96-A483-69FD8826DC5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5DB7CFB-C3BC-4B31-BABD-BF918E5716BA}" type="pres">
      <dgm:prSet presAssocID="{09864107-87D6-4E96-A483-69FD8826DC5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FB62A26-23C2-467B-AEE6-90A50F2A7DBE}" type="pres">
      <dgm:prSet presAssocID="{09864107-87D6-4E96-A483-69FD8826DC53}" presName="BalanceSpacing" presStyleCnt="0"/>
      <dgm:spPr/>
    </dgm:pt>
    <dgm:pt modelId="{715B491E-7C58-483A-B344-6EDDC8100A6C}" type="pres">
      <dgm:prSet presAssocID="{09864107-87D6-4E96-A483-69FD8826DC53}" presName="BalanceSpacing1" presStyleCnt="0"/>
      <dgm:spPr/>
    </dgm:pt>
    <dgm:pt modelId="{40AE6BD4-4A71-425F-9193-A71DBD092CFA}" type="pres">
      <dgm:prSet presAssocID="{29A47966-D577-47CE-A0C9-35B241E37AE5}" presName="Accent1Text" presStyleLbl="node1" presStyleIdx="3" presStyleCnt="6"/>
      <dgm:spPr/>
    </dgm:pt>
    <dgm:pt modelId="{7A8B0A36-06BA-4C2C-89C2-FDD140DB266D}" type="pres">
      <dgm:prSet presAssocID="{29A47966-D577-47CE-A0C9-35B241E37AE5}" presName="spaceBetweenRectangles" presStyleCnt="0"/>
      <dgm:spPr/>
    </dgm:pt>
    <dgm:pt modelId="{8D340B6E-7A86-4A56-83C1-56892D88303F}" type="pres">
      <dgm:prSet presAssocID="{C570A2F6-4BA4-4CE8-9493-D3091E6C74D8}" presName="composite" presStyleCnt="0"/>
      <dgm:spPr/>
    </dgm:pt>
    <dgm:pt modelId="{A193BE84-7682-47B3-86AA-AB9A48A44DD7}" type="pres">
      <dgm:prSet presAssocID="{C570A2F6-4BA4-4CE8-9493-D3091E6C74D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2367BEB-1974-4B28-9771-907823BF535A}" type="pres">
      <dgm:prSet presAssocID="{C570A2F6-4BA4-4CE8-9493-D3091E6C74D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70A4BA7-1BA2-4A47-B884-5C03A044A84A}" type="pres">
      <dgm:prSet presAssocID="{C570A2F6-4BA4-4CE8-9493-D3091E6C74D8}" presName="BalanceSpacing" presStyleCnt="0"/>
      <dgm:spPr/>
    </dgm:pt>
    <dgm:pt modelId="{0854BE2B-0414-4B16-929A-42812725926E}" type="pres">
      <dgm:prSet presAssocID="{C570A2F6-4BA4-4CE8-9493-D3091E6C74D8}" presName="BalanceSpacing1" presStyleCnt="0"/>
      <dgm:spPr/>
    </dgm:pt>
    <dgm:pt modelId="{8F9E2927-FC0A-45A2-9CE5-AFC47F997E05}" type="pres">
      <dgm:prSet presAssocID="{163DE191-0FA4-458C-A9A5-395EBAF0FACB}" presName="Accent1Text" presStyleLbl="node1" presStyleIdx="5" presStyleCnt="6"/>
      <dgm:spPr/>
    </dgm:pt>
  </dgm:ptLst>
  <dgm:cxnLst>
    <dgm:cxn modelId="{CF1B5A06-B52C-4A8E-9A53-1DB3EB2E3D8E}" type="presOf" srcId="{29A47966-D577-47CE-A0C9-35B241E37AE5}" destId="{40AE6BD4-4A71-425F-9193-A71DBD092CFA}" srcOrd="0" destOrd="0" presId="urn:microsoft.com/office/officeart/2008/layout/AlternatingHexagons"/>
    <dgm:cxn modelId="{8C8E2508-1DCF-425D-B2DE-CD7A2A1D7564}" srcId="{D84CC722-DA2F-471C-A649-9F112BC88B77}" destId="{5F270556-C23D-467F-AB48-9493AD30F370}" srcOrd="0" destOrd="0" parTransId="{09AC1838-961E-4A09-B608-BA193663177F}" sibTransId="{A4667FC6-CB13-4130-9ED1-E8DAC705C5E5}"/>
    <dgm:cxn modelId="{13A50516-C76F-4D60-B9EB-F2C7220A6165}" srcId="{5F270556-C23D-467F-AB48-9493AD30F370}" destId="{4A55772A-2DF0-43C6-B5CC-4BF62B11091B}" srcOrd="0" destOrd="0" parTransId="{3115003E-F9F0-468E-854A-B7FB68E3ACC4}" sibTransId="{F66987C3-6F48-4E5F-B828-E1C2A99742FF}"/>
    <dgm:cxn modelId="{10ACF542-5DE1-4710-9476-E49B5ED1D82B}" type="presOf" srcId="{163DE191-0FA4-458C-A9A5-395EBAF0FACB}" destId="{8F9E2927-FC0A-45A2-9CE5-AFC47F997E05}" srcOrd="0" destOrd="0" presId="urn:microsoft.com/office/officeart/2008/layout/AlternatingHexagons"/>
    <dgm:cxn modelId="{3F4B1945-C8CF-41C7-B45E-6F8D07DECEB9}" srcId="{D84CC722-DA2F-471C-A649-9F112BC88B77}" destId="{C570A2F6-4BA4-4CE8-9493-D3091E6C74D8}" srcOrd="2" destOrd="0" parTransId="{ABB4D296-92D5-4F96-BED8-002CBF3E5DDE}" sibTransId="{163DE191-0FA4-458C-A9A5-395EBAF0FACB}"/>
    <dgm:cxn modelId="{39FC8D7C-63AB-4243-BD88-A3AE53CAC5BC}" type="presOf" srcId="{D84CC722-DA2F-471C-A649-9F112BC88B77}" destId="{2CEA0D1E-DCB5-47FF-A70F-28B861B4AE35}" srcOrd="0" destOrd="0" presId="urn:microsoft.com/office/officeart/2008/layout/AlternatingHexagons"/>
    <dgm:cxn modelId="{58794989-4039-407E-ABF0-9A0562C0C189}" type="presOf" srcId="{4A55772A-2DF0-43C6-B5CC-4BF62B11091B}" destId="{D732E470-3EC2-4A41-8220-0071018E200C}" srcOrd="0" destOrd="0" presId="urn:microsoft.com/office/officeart/2008/layout/AlternatingHexagons"/>
    <dgm:cxn modelId="{19ADC7D6-8DE7-43BF-9C1D-99B6FC370C81}" srcId="{D84CC722-DA2F-471C-A649-9F112BC88B77}" destId="{09864107-87D6-4E96-A483-69FD8826DC53}" srcOrd="1" destOrd="0" parTransId="{A6EC21CF-8319-4C4C-9C4E-3BBF1DBA410B}" sibTransId="{29A47966-D577-47CE-A0C9-35B241E37AE5}"/>
    <dgm:cxn modelId="{D74029D8-9621-4E30-8384-E390CCFCDCB2}" type="presOf" srcId="{A4667FC6-CB13-4130-9ED1-E8DAC705C5E5}" destId="{EF338280-2C8D-4062-AC93-143F733E18A5}" srcOrd="0" destOrd="0" presId="urn:microsoft.com/office/officeart/2008/layout/AlternatingHexagons"/>
    <dgm:cxn modelId="{39F02BE0-CFB2-4901-9264-D57924BF6711}" type="presOf" srcId="{5F270556-C23D-467F-AB48-9493AD30F370}" destId="{3E26E17C-0945-45A9-B81B-5017597B52BC}" srcOrd="0" destOrd="0" presId="urn:microsoft.com/office/officeart/2008/layout/AlternatingHexagons"/>
    <dgm:cxn modelId="{8F4DB1F9-5CC7-4342-A05D-36A7AB33FFFC}" type="presOf" srcId="{09864107-87D6-4E96-A483-69FD8826DC53}" destId="{C24D093F-53F5-43D8-A108-CA6F68FA0FA6}" srcOrd="0" destOrd="0" presId="urn:microsoft.com/office/officeart/2008/layout/AlternatingHexagons"/>
    <dgm:cxn modelId="{5B2AB9FC-60A9-4738-B50F-7272C3805678}" type="presOf" srcId="{C570A2F6-4BA4-4CE8-9493-D3091E6C74D8}" destId="{A193BE84-7682-47B3-86AA-AB9A48A44DD7}" srcOrd="0" destOrd="0" presId="urn:microsoft.com/office/officeart/2008/layout/AlternatingHexagons"/>
    <dgm:cxn modelId="{EBDA8D70-6D67-46B3-8968-785C4C572FBE}" type="presParOf" srcId="{2CEA0D1E-DCB5-47FF-A70F-28B861B4AE35}" destId="{7252B95B-1769-480F-B56B-94FFB6672851}" srcOrd="0" destOrd="0" presId="urn:microsoft.com/office/officeart/2008/layout/AlternatingHexagons"/>
    <dgm:cxn modelId="{FFC743B7-EB2D-4CCE-9838-74315D8C1308}" type="presParOf" srcId="{7252B95B-1769-480F-B56B-94FFB6672851}" destId="{3E26E17C-0945-45A9-B81B-5017597B52BC}" srcOrd="0" destOrd="0" presId="urn:microsoft.com/office/officeart/2008/layout/AlternatingHexagons"/>
    <dgm:cxn modelId="{41E2420E-5D5F-475A-B76E-53B6D5B0E7E0}" type="presParOf" srcId="{7252B95B-1769-480F-B56B-94FFB6672851}" destId="{D732E470-3EC2-4A41-8220-0071018E200C}" srcOrd="1" destOrd="0" presId="urn:microsoft.com/office/officeart/2008/layout/AlternatingHexagons"/>
    <dgm:cxn modelId="{BCBD3A5C-52ED-4FF5-B9AA-2FDC0D7D99DA}" type="presParOf" srcId="{7252B95B-1769-480F-B56B-94FFB6672851}" destId="{9932B692-480D-4787-B2E0-8B12CD27A688}" srcOrd="2" destOrd="0" presId="urn:microsoft.com/office/officeart/2008/layout/AlternatingHexagons"/>
    <dgm:cxn modelId="{A18908D7-DAF2-4925-AEB6-87CC5CFC5667}" type="presParOf" srcId="{7252B95B-1769-480F-B56B-94FFB6672851}" destId="{B7815995-FF67-45EE-931A-3C2647CE9633}" srcOrd="3" destOrd="0" presId="urn:microsoft.com/office/officeart/2008/layout/AlternatingHexagons"/>
    <dgm:cxn modelId="{05D8076E-C671-4D81-A5FA-EA3E1AE7FB0B}" type="presParOf" srcId="{7252B95B-1769-480F-B56B-94FFB6672851}" destId="{EF338280-2C8D-4062-AC93-143F733E18A5}" srcOrd="4" destOrd="0" presId="urn:microsoft.com/office/officeart/2008/layout/AlternatingHexagons"/>
    <dgm:cxn modelId="{AEBA5B4E-0108-4BF6-B0F5-23B498E4AF99}" type="presParOf" srcId="{2CEA0D1E-DCB5-47FF-A70F-28B861B4AE35}" destId="{FD427330-33C5-4F10-9B8D-E6D40CD7E033}" srcOrd="1" destOrd="0" presId="urn:microsoft.com/office/officeart/2008/layout/AlternatingHexagons"/>
    <dgm:cxn modelId="{99A9E074-D3AE-4E74-BD9E-C90EBE334418}" type="presParOf" srcId="{2CEA0D1E-DCB5-47FF-A70F-28B861B4AE35}" destId="{4BFA1EBE-6657-41E0-8D57-6F2C45D87436}" srcOrd="2" destOrd="0" presId="urn:microsoft.com/office/officeart/2008/layout/AlternatingHexagons"/>
    <dgm:cxn modelId="{ABFF4CED-3580-4924-8D39-6E44226677F0}" type="presParOf" srcId="{4BFA1EBE-6657-41E0-8D57-6F2C45D87436}" destId="{C24D093F-53F5-43D8-A108-CA6F68FA0FA6}" srcOrd="0" destOrd="0" presId="urn:microsoft.com/office/officeart/2008/layout/AlternatingHexagons"/>
    <dgm:cxn modelId="{4DF20ACB-EE22-4AE6-8B8D-73D6A6BB0724}" type="presParOf" srcId="{4BFA1EBE-6657-41E0-8D57-6F2C45D87436}" destId="{E5DB7CFB-C3BC-4B31-BABD-BF918E5716BA}" srcOrd="1" destOrd="0" presId="urn:microsoft.com/office/officeart/2008/layout/AlternatingHexagons"/>
    <dgm:cxn modelId="{38517C86-EA79-412A-97B0-881AC5616C6D}" type="presParOf" srcId="{4BFA1EBE-6657-41E0-8D57-6F2C45D87436}" destId="{3FB62A26-23C2-467B-AEE6-90A50F2A7DBE}" srcOrd="2" destOrd="0" presId="urn:microsoft.com/office/officeart/2008/layout/AlternatingHexagons"/>
    <dgm:cxn modelId="{E1015377-D2D5-44DC-8C68-485E553ADA3B}" type="presParOf" srcId="{4BFA1EBE-6657-41E0-8D57-6F2C45D87436}" destId="{715B491E-7C58-483A-B344-6EDDC8100A6C}" srcOrd="3" destOrd="0" presId="urn:microsoft.com/office/officeart/2008/layout/AlternatingHexagons"/>
    <dgm:cxn modelId="{4EC25994-3E39-45AC-9B1C-C99F38CD8479}" type="presParOf" srcId="{4BFA1EBE-6657-41E0-8D57-6F2C45D87436}" destId="{40AE6BD4-4A71-425F-9193-A71DBD092CFA}" srcOrd="4" destOrd="0" presId="urn:microsoft.com/office/officeart/2008/layout/AlternatingHexagons"/>
    <dgm:cxn modelId="{726DC580-DB77-4B6B-B228-EB307B36DEAE}" type="presParOf" srcId="{2CEA0D1E-DCB5-47FF-A70F-28B861B4AE35}" destId="{7A8B0A36-06BA-4C2C-89C2-FDD140DB266D}" srcOrd="3" destOrd="0" presId="urn:microsoft.com/office/officeart/2008/layout/AlternatingHexagons"/>
    <dgm:cxn modelId="{D55D7A4E-F51B-44ED-A0B2-42D1E90863E6}" type="presParOf" srcId="{2CEA0D1E-DCB5-47FF-A70F-28B861B4AE35}" destId="{8D340B6E-7A86-4A56-83C1-56892D88303F}" srcOrd="4" destOrd="0" presId="urn:microsoft.com/office/officeart/2008/layout/AlternatingHexagons"/>
    <dgm:cxn modelId="{6F7F3AF0-9A36-4DB5-B26D-5B440F0227F1}" type="presParOf" srcId="{8D340B6E-7A86-4A56-83C1-56892D88303F}" destId="{A193BE84-7682-47B3-86AA-AB9A48A44DD7}" srcOrd="0" destOrd="0" presId="urn:microsoft.com/office/officeart/2008/layout/AlternatingHexagons"/>
    <dgm:cxn modelId="{0E52B652-CF7D-49C8-AF72-A0B612B401AE}" type="presParOf" srcId="{8D340B6E-7A86-4A56-83C1-56892D88303F}" destId="{12367BEB-1974-4B28-9771-907823BF535A}" srcOrd="1" destOrd="0" presId="urn:microsoft.com/office/officeart/2008/layout/AlternatingHexagons"/>
    <dgm:cxn modelId="{3A89DF7C-97F0-44AF-A43E-E93994E193EC}" type="presParOf" srcId="{8D340B6E-7A86-4A56-83C1-56892D88303F}" destId="{770A4BA7-1BA2-4A47-B884-5C03A044A84A}" srcOrd="2" destOrd="0" presId="urn:microsoft.com/office/officeart/2008/layout/AlternatingHexagons"/>
    <dgm:cxn modelId="{53D70417-EFE8-4306-BBF4-9C3C9CA9B872}" type="presParOf" srcId="{8D340B6E-7A86-4A56-83C1-56892D88303F}" destId="{0854BE2B-0414-4B16-929A-42812725926E}" srcOrd="3" destOrd="0" presId="urn:microsoft.com/office/officeart/2008/layout/AlternatingHexagons"/>
    <dgm:cxn modelId="{0166FAAF-2592-48F4-B6FC-D8604FA74F21}" type="presParOf" srcId="{8D340B6E-7A86-4A56-83C1-56892D88303F}" destId="{8F9E2927-FC0A-45A2-9CE5-AFC47F997E0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E8982C-C30B-434F-B269-F4B8BC3895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BB25D-2952-4C78-BAB1-63FD5AB301BA}">
      <dgm:prSet phldrT="[Text]"/>
      <dgm:spPr/>
      <dgm:t>
        <a:bodyPr/>
        <a:lstStyle/>
        <a:p>
          <a:r>
            <a:rPr lang="en-US" dirty="0"/>
            <a:t>Add policy</a:t>
          </a:r>
        </a:p>
      </dgm:t>
    </dgm:pt>
    <dgm:pt modelId="{E3E003E7-DA8A-44A3-92CE-979A6303748B}" type="parTrans" cxnId="{C1D2AAC3-72AB-4571-ADEA-4CB9920AEE96}">
      <dgm:prSet/>
      <dgm:spPr/>
      <dgm:t>
        <a:bodyPr/>
        <a:lstStyle/>
        <a:p>
          <a:endParaRPr lang="en-US"/>
        </a:p>
      </dgm:t>
    </dgm:pt>
    <dgm:pt modelId="{17500FFD-6189-4918-B70A-098DFC3EE0A9}" type="sibTrans" cxnId="{C1D2AAC3-72AB-4571-ADEA-4CB9920AEE96}">
      <dgm:prSet/>
      <dgm:spPr/>
      <dgm:t>
        <a:bodyPr/>
        <a:lstStyle/>
        <a:p>
          <a:endParaRPr lang="en-US"/>
        </a:p>
      </dgm:t>
    </dgm:pt>
    <dgm:pt modelId="{6F693071-3487-47E8-9084-087F03D6A40A}">
      <dgm:prSet phldrT="[Text]"/>
      <dgm:spPr/>
      <dgm:t>
        <a:bodyPr/>
        <a:lstStyle/>
        <a:p>
          <a:r>
            <a:rPr lang="en-US" dirty="0"/>
            <a:t>Update policy</a:t>
          </a:r>
        </a:p>
      </dgm:t>
    </dgm:pt>
    <dgm:pt modelId="{3D4AAE03-B70C-4C99-A6AE-87AF4C6C4106}" type="parTrans" cxnId="{B611A25D-C65C-4845-825E-0CEE2CC05260}">
      <dgm:prSet/>
      <dgm:spPr/>
      <dgm:t>
        <a:bodyPr/>
        <a:lstStyle/>
        <a:p>
          <a:endParaRPr lang="en-US"/>
        </a:p>
      </dgm:t>
    </dgm:pt>
    <dgm:pt modelId="{46B04180-697C-458F-BA20-CACBD5CE29F8}" type="sibTrans" cxnId="{B611A25D-C65C-4845-825E-0CEE2CC05260}">
      <dgm:prSet/>
      <dgm:spPr/>
      <dgm:t>
        <a:bodyPr/>
        <a:lstStyle/>
        <a:p>
          <a:endParaRPr lang="en-US"/>
        </a:p>
      </dgm:t>
    </dgm:pt>
    <dgm:pt modelId="{0EC5299D-E0E2-4D14-8908-F2E41BEDF172}">
      <dgm:prSet phldrT="[Text]"/>
      <dgm:spPr/>
      <dgm:t>
        <a:bodyPr/>
        <a:lstStyle/>
        <a:p>
          <a:r>
            <a:rPr lang="en-US" dirty="0"/>
            <a:t>View policy</a:t>
          </a:r>
        </a:p>
      </dgm:t>
    </dgm:pt>
    <dgm:pt modelId="{D59B5E69-4CC6-41B6-AC1E-E9DA6D6250A1}" type="parTrans" cxnId="{7A989051-B8DE-4887-B667-B9C5B7B4B22D}">
      <dgm:prSet/>
      <dgm:spPr/>
      <dgm:t>
        <a:bodyPr/>
        <a:lstStyle/>
        <a:p>
          <a:endParaRPr lang="en-US"/>
        </a:p>
      </dgm:t>
    </dgm:pt>
    <dgm:pt modelId="{70B1EF34-C9E5-4A3C-AEA1-4207D3BE7D6A}" type="sibTrans" cxnId="{7A989051-B8DE-4887-B667-B9C5B7B4B22D}">
      <dgm:prSet/>
      <dgm:spPr/>
      <dgm:t>
        <a:bodyPr/>
        <a:lstStyle/>
        <a:p>
          <a:endParaRPr lang="en-US"/>
        </a:p>
      </dgm:t>
    </dgm:pt>
    <dgm:pt modelId="{5E7CCCB7-703B-40DC-9DA0-F11EF3BB9065}">
      <dgm:prSet phldrT="[Text]"/>
      <dgm:spPr/>
      <dgm:t>
        <a:bodyPr/>
        <a:lstStyle/>
        <a:p>
          <a:r>
            <a:rPr lang="en-US" dirty="0"/>
            <a:t>Delete policy</a:t>
          </a:r>
        </a:p>
      </dgm:t>
    </dgm:pt>
    <dgm:pt modelId="{A6637D44-6882-4E14-98E4-E032A9B3BE13}" type="parTrans" cxnId="{9CFD5ADF-A1D5-4239-B75F-C441EB3CF0CA}">
      <dgm:prSet/>
      <dgm:spPr/>
      <dgm:t>
        <a:bodyPr/>
        <a:lstStyle/>
        <a:p>
          <a:endParaRPr lang="en-US"/>
        </a:p>
      </dgm:t>
    </dgm:pt>
    <dgm:pt modelId="{6239A90B-0B4E-4240-941F-BDE639ED2542}" type="sibTrans" cxnId="{9CFD5ADF-A1D5-4239-B75F-C441EB3CF0CA}">
      <dgm:prSet/>
      <dgm:spPr/>
      <dgm:t>
        <a:bodyPr/>
        <a:lstStyle/>
        <a:p>
          <a:endParaRPr lang="en-US"/>
        </a:p>
      </dgm:t>
    </dgm:pt>
    <dgm:pt modelId="{70D1C81D-631D-402B-96BC-6A1B40946006}" type="pres">
      <dgm:prSet presAssocID="{9AE8982C-C30B-434F-B269-F4B8BC389545}" presName="diagram" presStyleCnt="0">
        <dgm:presLayoutVars>
          <dgm:dir/>
          <dgm:resizeHandles val="exact"/>
        </dgm:presLayoutVars>
      </dgm:prSet>
      <dgm:spPr/>
    </dgm:pt>
    <dgm:pt modelId="{46DEF295-065B-43DD-9E80-48EBF573672E}" type="pres">
      <dgm:prSet presAssocID="{8ECBB25D-2952-4C78-BAB1-63FD5AB301BA}" presName="node" presStyleLbl="node1" presStyleIdx="0" presStyleCnt="4">
        <dgm:presLayoutVars>
          <dgm:bulletEnabled val="1"/>
        </dgm:presLayoutVars>
      </dgm:prSet>
      <dgm:spPr/>
    </dgm:pt>
    <dgm:pt modelId="{E9A670C7-FDAA-469A-A8C7-4FE587501382}" type="pres">
      <dgm:prSet presAssocID="{17500FFD-6189-4918-B70A-098DFC3EE0A9}" presName="sibTrans" presStyleCnt="0"/>
      <dgm:spPr/>
    </dgm:pt>
    <dgm:pt modelId="{CC5903CF-021C-4E2D-86E1-0E80BA846859}" type="pres">
      <dgm:prSet presAssocID="{6F693071-3487-47E8-9084-087F03D6A40A}" presName="node" presStyleLbl="node1" presStyleIdx="1" presStyleCnt="4">
        <dgm:presLayoutVars>
          <dgm:bulletEnabled val="1"/>
        </dgm:presLayoutVars>
      </dgm:prSet>
      <dgm:spPr/>
    </dgm:pt>
    <dgm:pt modelId="{F337E446-5662-44B3-8747-80BB9CB2535C}" type="pres">
      <dgm:prSet presAssocID="{46B04180-697C-458F-BA20-CACBD5CE29F8}" presName="sibTrans" presStyleCnt="0"/>
      <dgm:spPr/>
    </dgm:pt>
    <dgm:pt modelId="{DB2682F1-EBF3-4FF5-9E81-BE4503B6F423}" type="pres">
      <dgm:prSet presAssocID="{0EC5299D-E0E2-4D14-8908-F2E41BEDF172}" presName="node" presStyleLbl="node1" presStyleIdx="2" presStyleCnt="4">
        <dgm:presLayoutVars>
          <dgm:bulletEnabled val="1"/>
        </dgm:presLayoutVars>
      </dgm:prSet>
      <dgm:spPr/>
    </dgm:pt>
    <dgm:pt modelId="{5CE764A1-EA5A-42F1-903D-6A75A8A6B86C}" type="pres">
      <dgm:prSet presAssocID="{70B1EF34-C9E5-4A3C-AEA1-4207D3BE7D6A}" presName="sibTrans" presStyleCnt="0"/>
      <dgm:spPr/>
    </dgm:pt>
    <dgm:pt modelId="{E67F061A-35D4-4D4E-A020-389CBD30AF3E}" type="pres">
      <dgm:prSet presAssocID="{5E7CCCB7-703B-40DC-9DA0-F11EF3BB9065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A51D-2A8D-4DC5-AF4F-793BAFC79DBA}" type="presOf" srcId="{0EC5299D-E0E2-4D14-8908-F2E41BEDF172}" destId="{DB2682F1-EBF3-4FF5-9E81-BE4503B6F423}" srcOrd="0" destOrd="0" presId="urn:microsoft.com/office/officeart/2005/8/layout/default"/>
    <dgm:cxn modelId="{5AF1B61D-A54D-429F-977B-FBCC4005626E}" type="presOf" srcId="{8ECBB25D-2952-4C78-BAB1-63FD5AB301BA}" destId="{46DEF295-065B-43DD-9E80-48EBF573672E}" srcOrd="0" destOrd="0" presId="urn:microsoft.com/office/officeart/2005/8/layout/default"/>
    <dgm:cxn modelId="{B611A25D-C65C-4845-825E-0CEE2CC05260}" srcId="{9AE8982C-C30B-434F-B269-F4B8BC389545}" destId="{6F693071-3487-47E8-9084-087F03D6A40A}" srcOrd="1" destOrd="0" parTransId="{3D4AAE03-B70C-4C99-A6AE-87AF4C6C4106}" sibTransId="{46B04180-697C-458F-BA20-CACBD5CE29F8}"/>
    <dgm:cxn modelId="{59C2534F-1832-4C34-BB94-8FE793A37040}" type="presOf" srcId="{6F693071-3487-47E8-9084-087F03D6A40A}" destId="{CC5903CF-021C-4E2D-86E1-0E80BA846859}" srcOrd="0" destOrd="0" presId="urn:microsoft.com/office/officeart/2005/8/layout/default"/>
    <dgm:cxn modelId="{7A989051-B8DE-4887-B667-B9C5B7B4B22D}" srcId="{9AE8982C-C30B-434F-B269-F4B8BC389545}" destId="{0EC5299D-E0E2-4D14-8908-F2E41BEDF172}" srcOrd="2" destOrd="0" parTransId="{D59B5E69-4CC6-41B6-AC1E-E9DA6D6250A1}" sibTransId="{70B1EF34-C9E5-4A3C-AEA1-4207D3BE7D6A}"/>
    <dgm:cxn modelId="{3538E394-AF0E-4609-A7D5-6C5F4646F7DC}" type="presOf" srcId="{5E7CCCB7-703B-40DC-9DA0-F11EF3BB9065}" destId="{E67F061A-35D4-4D4E-A020-389CBD30AF3E}" srcOrd="0" destOrd="0" presId="urn:microsoft.com/office/officeart/2005/8/layout/default"/>
    <dgm:cxn modelId="{7C380BAA-BB9D-44A1-B898-A2A3DC884856}" type="presOf" srcId="{9AE8982C-C30B-434F-B269-F4B8BC389545}" destId="{70D1C81D-631D-402B-96BC-6A1B40946006}" srcOrd="0" destOrd="0" presId="urn:microsoft.com/office/officeart/2005/8/layout/default"/>
    <dgm:cxn modelId="{C1D2AAC3-72AB-4571-ADEA-4CB9920AEE96}" srcId="{9AE8982C-C30B-434F-B269-F4B8BC389545}" destId="{8ECBB25D-2952-4C78-BAB1-63FD5AB301BA}" srcOrd="0" destOrd="0" parTransId="{E3E003E7-DA8A-44A3-92CE-979A6303748B}" sibTransId="{17500FFD-6189-4918-B70A-098DFC3EE0A9}"/>
    <dgm:cxn modelId="{9CFD5ADF-A1D5-4239-B75F-C441EB3CF0CA}" srcId="{9AE8982C-C30B-434F-B269-F4B8BC389545}" destId="{5E7CCCB7-703B-40DC-9DA0-F11EF3BB9065}" srcOrd="3" destOrd="0" parTransId="{A6637D44-6882-4E14-98E4-E032A9B3BE13}" sibTransId="{6239A90B-0B4E-4240-941F-BDE639ED2542}"/>
    <dgm:cxn modelId="{37B29456-5D65-430E-B1BF-6B9B749CC09D}" type="presParOf" srcId="{70D1C81D-631D-402B-96BC-6A1B40946006}" destId="{46DEF295-065B-43DD-9E80-48EBF573672E}" srcOrd="0" destOrd="0" presId="urn:microsoft.com/office/officeart/2005/8/layout/default"/>
    <dgm:cxn modelId="{2A51E9E3-40C4-4694-8C1B-AE5F4656639F}" type="presParOf" srcId="{70D1C81D-631D-402B-96BC-6A1B40946006}" destId="{E9A670C7-FDAA-469A-A8C7-4FE587501382}" srcOrd="1" destOrd="0" presId="urn:microsoft.com/office/officeart/2005/8/layout/default"/>
    <dgm:cxn modelId="{A6D3F057-FC3F-46C3-8C05-1455F7279D1E}" type="presParOf" srcId="{70D1C81D-631D-402B-96BC-6A1B40946006}" destId="{CC5903CF-021C-4E2D-86E1-0E80BA846859}" srcOrd="2" destOrd="0" presId="urn:microsoft.com/office/officeart/2005/8/layout/default"/>
    <dgm:cxn modelId="{F76BCB4B-926C-411F-BD99-3FF731A24567}" type="presParOf" srcId="{70D1C81D-631D-402B-96BC-6A1B40946006}" destId="{F337E446-5662-44B3-8747-80BB9CB2535C}" srcOrd="3" destOrd="0" presId="urn:microsoft.com/office/officeart/2005/8/layout/default"/>
    <dgm:cxn modelId="{3652C36F-3C11-4F20-943F-9593281D39CC}" type="presParOf" srcId="{70D1C81D-631D-402B-96BC-6A1B40946006}" destId="{DB2682F1-EBF3-4FF5-9E81-BE4503B6F423}" srcOrd="4" destOrd="0" presId="urn:microsoft.com/office/officeart/2005/8/layout/default"/>
    <dgm:cxn modelId="{80AB0053-067F-4823-8CF5-13DE115D9AA1}" type="presParOf" srcId="{70D1C81D-631D-402B-96BC-6A1B40946006}" destId="{5CE764A1-EA5A-42F1-903D-6A75A8A6B86C}" srcOrd="5" destOrd="0" presId="urn:microsoft.com/office/officeart/2005/8/layout/default"/>
    <dgm:cxn modelId="{9596314C-BD5D-492C-8E62-EA8F9763656E}" type="presParOf" srcId="{70D1C81D-631D-402B-96BC-6A1B40946006}" destId="{E67F061A-35D4-4D4E-A020-389CBD30AF3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7DCC1C-C25C-4A36-99F0-BEE6860A479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265EC-8530-4352-AD00-EEE0EB97EA88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10C0DC54-1296-4EEA-A38D-A17E0DC8A36C}" type="parTrans" cxnId="{B900FFF9-B171-4F63-92B6-293C28AFA43B}">
      <dgm:prSet/>
      <dgm:spPr/>
      <dgm:t>
        <a:bodyPr/>
        <a:lstStyle/>
        <a:p>
          <a:endParaRPr lang="en-US"/>
        </a:p>
      </dgm:t>
    </dgm:pt>
    <dgm:pt modelId="{B67862B9-7D2C-4AED-BB25-60664677D507}" type="sibTrans" cxnId="{B900FFF9-B171-4F63-92B6-293C28AFA43B}">
      <dgm:prSet/>
      <dgm:spPr/>
      <dgm:t>
        <a:bodyPr/>
        <a:lstStyle/>
        <a:p>
          <a:endParaRPr lang="en-US"/>
        </a:p>
      </dgm:t>
    </dgm:pt>
    <dgm:pt modelId="{535BED08-9AAD-4609-8250-92E8CB67133A}">
      <dgm:prSet phldrT="[Text]"/>
      <dgm:spPr/>
      <dgm:t>
        <a:bodyPr/>
        <a:lstStyle/>
        <a:p>
          <a:r>
            <a:rPr lang="en-US" dirty="0"/>
            <a:t>Available Policies</a:t>
          </a:r>
        </a:p>
      </dgm:t>
    </dgm:pt>
    <dgm:pt modelId="{EA9B65A9-5101-458F-B741-F9423B30C579}" type="parTrans" cxnId="{55F7A782-68D5-4541-93D4-615F414DBBFF}">
      <dgm:prSet/>
      <dgm:spPr/>
      <dgm:t>
        <a:bodyPr/>
        <a:lstStyle/>
        <a:p>
          <a:endParaRPr lang="en-US"/>
        </a:p>
      </dgm:t>
    </dgm:pt>
    <dgm:pt modelId="{644859E3-3150-4A70-A638-705D1B9B8C03}" type="sibTrans" cxnId="{55F7A782-68D5-4541-93D4-615F414DBBFF}">
      <dgm:prSet/>
      <dgm:spPr/>
      <dgm:t>
        <a:bodyPr/>
        <a:lstStyle/>
        <a:p>
          <a:endParaRPr lang="en-US"/>
        </a:p>
      </dgm:t>
    </dgm:pt>
    <dgm:pt modelId="{96E095A8-03B2-4D53-BBEE-FD27706EFE82}">
      <dgm:prSet phldrT="[Text]"/>
      <dgm:spPr/>
      <dgm:t>
        <a:bodyPr/>
        <a:lstStyle/>
        <a:p>
          <a:r>
            <a:rPr lang="en-US" dirty="0"/>
            <a:t>Status</a:t>
          </a:r>
        </a:p>
      </dgm:t>
    </dgm:pt>
    <dgm:pt modelId="{4102F33F-0168-42BC-8D0F-5297126995A3}" type="parTrans" cxnId="{7DAB97DD-ED07-48A8-A632-41D5612C2ADF}">
      <dgm:prSet/>
      <dgm:spPr/>
      <dgm:t>
        <a:bodyPr/>
        <a:lstStyle/>
        <a:p>
          <a:endParaRPr lang="en-US"/>
        </a:p>
      </dgm:t>
    </dgm:pt>
    <dgm:pt modelId="{13F84FB2-1A91-49E7-B2AE-FDBBFB541E04}" type="sibTrans" cxnId="{7DAB97DD-ED07-48A8-A632-41D5612C2ADF}">
      <dgm:prSet/>
      <dgm:spPr/>
      <dgm:t>
        <a:bodyPr/>
        <a:lstStyle/>
        <a:p>
          <a:endParaRPr lang="en-US"/>
        </a:p>
      </dgm:t>
    </dgm:pt>
    <dgm:pt modelId="{472C98E4-3659-4BDC-B295-71C9A7F778F5}">
      <dgm:prSet phldrT="[Text]"/>
      <dgm:spPr/>
      <dgm:t>
        <a:bodyPr/>
        <a:lstStyle/>
        <a:p>
          <a:r>
            <a:rPr lang="en-US" dirty="0"/>
            <a:t>Q/A Part</a:t>
          </a:r>
        </a:p>
      </dgm:t>
    </dgm:pt>
    <dgm:pt modelId="{2A4B7404-7B03-4ED2-BB56-18395A446EB6}" type="parTrans" cxnId="{48FB533C-8476-463B-90D0-A18BB92F771D}">
      <dgm:prSet/>
      <dgm:spPr/>
      <dgm:t>
        <a:bodyPr/>
        <a:lstStyle/>
        <a:p>
          <a:endParaRPr lang="en-US"/>
        </a:p>
      </dgm:t>
    </dgm:pt>
    <dgm:pt modelId="{FF52B4BB-4C28-4776-A328-654961A9C071}" type="sibTrans" cxnId="{48FB533C-8476-463B-90D0-A18BB92F771D}">
      <dgm:prSet/>
      <dgm:spPr/>
      <dgm:t>
        <a:bodyPr/>
        <a:lstStyle/>
        <a:p>
          <a:endParaRPr lang="en-US"/>
        </a:p>
      </dgm:t>
    </dgm:pt>
    <dgm:pt modelId="{D334410D-4E50-4234-A5D1-B288E4BD3BD4}" type="pres">
      <dgm:prSet presAssocID="{5B7DCC1C-C25C-4A36-99F0-BEE6860A4790}" presName="diagram" presStyleCnt="0">
        <dgm:presLayoutVars>
          <dgm:dir/>
          <dgm:resizeHandles val="exact"/>
        </dgm:presLayoutVars>
      </dgm:prSet>
      <dgm:spPr/>
    </dgm:pt>
    <dgm:pt modelId="{8579686C-8855-4FFA-A9AF-EAE92EF1FDFE}" type="pres">
      <dgm:prSet presAssocID="{115265EC-8530-4352-AD00-EEE0EB97EA88}" presName="node" presStyleLbl="node1" presStyleIdx="0" presStyleCnt="4">
        <dgm:presLayoutVars>
          <dgm:bulletEnabled val="1"/>
        </dgm:presLayoutVars>
      </dgm:prSet>
      <dgm:spPr/>
    </dgm:pt>
    <dgm:pt modelId="{5E377872-1E42-4169-8FCC-0A52C3CBF67A}" type="pres">
      <dgm:prSet presAssocID="{B67862B9-7D2C-4AED-BB25-60664677D507}" presName="sibTrans" presStyleCnt="0"/>
      <dgm:spPr/>
    </dgm:pt>
    <dgm:pt modelId="{7E7CE94C-9E28-4450-8960-88C9AF656AE2}" type="pres">
      <dgm:prSet presAssocID="{535BED08-9AAD-4609-8250-92E8CB67133A}" presName="node" presStyleLbl="node1" presStyleIdx="1" presStyleCnt="4">
        <dgm:presLayoutVars>
          <dgm:bulletEnabled val="1"/>
        </dgm:presLayoutVars>
      </dgm:prSet>
      <dgm:spPr/>
    </dgm:pt>
    <dgm:pt modelId="{66AAED08-A040-4411-9B0C-16573900A7A9}" type="pres">
      <dgm:prSet presAssocID="{644859E3-3150-4A70-A638-705D1B9B8C03}" presName="sibTrans" presStyleCnt="0"/>
      <dgm:spPr/>
    </dgm:pt>
    <dgm:pt modelId="{8EBB0762-F215-4872-8B64-F0F961D92267}" type="pres">
      <dgm:prSet presAssocID="{96E095A8-03B2-4D53-BBEE-FD27706EFE82}" presName="node" presStyleLbl="node1" presStyleIdx="2" presStyleCnt="4">
        <dgm:presLayoutVars>
          <dgm:bulletEnabled val="1"/>
        </dgm:presLayoutVars>
      </dgm:prSet>
      <dgm:spPr/>
    </dgm:pt>
    <dgm:pt modelId="{17B8CD2D-FD0A-4644-BCA7-1310E3BADD68}" type="pres">
      <dgm:prSet presAssocID="{13F84FB2-1A91-49E7-B2AE-FDBBFB541E04}" presName="sibTrans" presStyleCnt="0"/>
      <dgm:spPr/>
    </dgm:pt>
    <dgm:pt modelId="{E14FF5E5-4174-4651-A365-C4952DA60699}" type="pres">
      <dgm:prSet presAssocID="{472C98E4-3659-4BDC-B295-71C9A7F778F5}" presName="node" presStyleLbl="node1" presStyleIdx="3" presStyleCnt="4">
        <dgm:presLayoutVars>
          <dgm:bulletEnabled val="1"/>
        </dgm:presLayoutVars>
      </dgm:prSet>
      <dgm:spPr/>
    </dgm:pt>
  </dgm:ptLst>
  <dgm:cxnLst>
    <dgm:cxn modelId="{E6BC7D25-C516-4005-9D26-7556ACB14726}" type="presOf" srcId="{115265EC-8530-4352-AD00-EEE0EB97EA88}" destId="{8579686C-8855-4FFA-A9AF-EAE92EF1FDFE}" srcOrd="0" destOrd="0" presId="urn:microsoft.com/office/officeart/2005/8/layout/default"/>
    <dgm:cxn modelId="{48FB533C-8476-463B-90D0-A18BB92F771D}" srcId="{5B7DCC1C-C25C-4A36-99F0-BEE6860A4790}" destId="{472C98E4-3659-4BDC-B295-71C9A7F778F5}" srcOrd="3" destOrd="0" parTransId="{2A4B7404-7B03-4ED2-BB56-18395A446EB6}" sibTransId="{FF52B4BB-4C28-4776-A328-654961A9C071}"/>
    <dgm:cxn modelId="{78CE7369-9EE8-4B49-BCBA-12DB669B1E2F}" type="presOf" srcId="{96E095A8-03B2-4D53-BBEE-FD27706EFE82}" destId="{8EBB0762-F215-4872-8B64-F0F961D92267}" srcOrd="0" destOrd="0" presId="urn:microsoft.com/office/officeart/2005/8/layout/default"/>
    <dgm:cxn modelId="{55F7A782-68D5-4541-93D4-615F414DBBFF}" srcId="{5B7DCC1C-C25C-4A36-99F0-BEE6860A4790}" destId="{535BED08-9AAD-4609-8250-92E8CB67133A}" srcOrd="1" destOrd="0" parTransId="{EA9B65A9-5101-458F-B741-F9423B30C579}" sibTransId="{644859E3-3150-4A70-A638-705D1B9B8C03}"/>
    <dgm:cxn modelId="{93C0AAD5-9E89-45C0-984D-82A7262F9CA0}" type="presOf" srcId="{5B7DCC1C-C25C-4A36-99F0-BEE6860A4790}" destId="{D334410D-4E50-4234-A5D1-B288E4BD3BD4}" srcOrd="0" destOrd="0" presId="urn:microsoft.com/office/officeart/2005/8/layout/default"/>
    <dgm:cxn modelId="{7DAB97DD-ED07-48A8-A632-41D5612C2ADF}" srcId="{5B7DCC1C-C25C-4A36-99F0-BEE6860A4790}" destId="{96E095A8-03B2-4D53-BBEE-FD27706EFE82}" srcOrd="2" destOrd="0" parTransId="{4102F33F-0168-42BC-8D0F-5297126995A3}" sibTransId="{13F84FB2-1A91-49E7-B2AE-FDBBFB541E04}"/>
    <dgm:cxn modelId="{465772DF-6F1A-4644-9B4A-2E1F147D90AF}" type="presOf" srcId="{472C98E4-3659-4BDC-B295-71C9A7F778F5}" destId="{E14FF5E5-4174-4651-A365-C4952DA60699}" srcOrd="0" destOrd="0" presId="urn:microsoft.com/office/officeart/2005/8/layout/default"/>
    <dgm:cxn modelId="{76954EEC-9654-4B83-A2D2-ADB9A3AB0198}" type="presOf" srcId="{535BED08-9AAD-4609-8250-92E8CB67133A}" destId="{7E7CE94C-9E28-4450-8960-88C9AF656AE2}" srcOrd="0" destOrd="0" presId="urn:microsoft.com/office/officeart/2005/8/layout/default"/>
    <dgm:cxn modelId="{B900FFF9-B171-4F63-92B6-293C28AFA43B}" srcId="{5B7DCC1C-C25C-4A36-99F0-BEE6860A4790}" destId="{115265EC-8530-4352-AD00-EEE0EB97EA88}" srcOrd="0" destOrd="0" parTransId="{10C0DC54-1296-4EEA-A38D-A17E0DC8A36C}" sibTransId="{B67862B9-7D2C-4AED-BB25-60664677D507}"/>
    <dgm:cxn modelId="{CBE591BC-4C6D-4B01-B4B9-538C56E83A6C}" type="presParOf" srcId="{D334410D-4E50-4234-A5D1-B288E4BD3BD4}" destId="{8579686C-8855-4FFA-A9AF-EAE92EF1FDFE}" srcOrd="0" destOrd="0" presId="urn:microsoft.com/office/officeart/2005/8/layout/default"/>
    <dgm:cxn modelId="{3C993FF7-11BE-48B9-B5B7-AC8015D261C8}" type="presParOf" srcId="{D334410D-4E50-4234-A5D1-B288E4BD3BD4}" destId="{5E377872-1E42-4169-8FCC-0A52C3CBF67A}" srcOrd="1" destOrd="0" presId="urn:microsoft.com/office/officeart/2005/8/layout/default"/>
    <dgm:cxn modelId="{4CA5862E-EDDA-45B1-B2C4-017013FCC91A}" type="presParOf" srcId="{D334410D-4E50-4234-A5D1-B288E4BD3BD4}" destId="{7E7CE94C-9E28-4450-8960-88C9AF656AE2}" srcOrd="2" destOrd="0" presId="urn:microsoft.com/office/officeart/2005/8/layout/default"/>
    <dgm:cxn modelId="{97B71B1D-57B9-4AF1-B5CE-EAE0F1794E43}" type="presParOf" srcId="{D334410D-4E50-4234-A5D1-B288E4BD3BD4}" destId="{66AAED08-A040-4411-9B0C-16573900A7A9}" srcOrd="3" destOrd="0" presId="urn:microsoft.com/office/officeart/2005/8/layout/default"/>
    <dgm:cxn modelId="{A241F449-C51B-421B-8E31-E19A2EB0C033}" type="presParOf" srcId="{D334410D-4E50-4234-A5D1-B288E4BD3BD4}" destId="{8EBB0762-F215-4872-8B64-F0F961D92267}" srcOrd="4" destOrd="0" presId="urn:microsoft.com/office/officeart/2005/8/layout/default"/>
    <dgm:cxn modelId="{34727C56-4F90-40EF-814D-A804A87B9378}" type="presParOf" srcId="{D334410D-4E50-4234-A5D1-B288E4BD3BD4}" destId="{17B8CD2D-FD0A-4644-BCA7-1310E3BADD68}" srcOrd="5" destOrd="0" presId="urn:microsoft.com/office/officeart/2005/8/layout/default"/>
    <dgm:cxn modelId="{0A05FBBF-E0B9-4F69-978C-EFDE9D2D47C2}" type="presParOf" srcId="{D334410D-4E50-4234-A5D1-B288E4BD3BD4}" destId="{E14FF5E5-4174-4651-A365-C4952DA6069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556B25-0090-4B14-9BC4-ED624A72799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0E1AAA-013F-4BBA-91CD-D4E611C01AEA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609D60AA-54C8-4190-92F7-C4D0E7990553}" type="parTrans" cxnId="{ACD29717-6CFE-492D-ACD2-53DFBD735643}">
      <dgm:prSet/>
      <dgm:spPr/>
      <dgm:t>
        <a:bodyPr/>
        <a:lstStyle/>
        <a:p>
          <a:endParaRPr lang="en-US"/>
        </a:p>
      </dgm:t>
    </dgm:pt>
    <dgm:pt modelId="{6123F911-BC5D-4B68-81E0-8618033E598B}" type="sibTrans" cxnId="{ACD29717-6CFE-492D-ACD2-53DFBD735643}">
      <dgm:prSet/>
      <dgm:spPr/>
      <dgm:t>
        <a:bodyPr/>
        <a:lstStyle/>
        <a:p>
          <a:endParaRPr lang="en-US"/>
        </a:p>
      </dgm:t>
    </dgm:pt>
    <dgm:pt modelId="{2EC310E8-0FD5-4298-85E7-D6A1C871C414}">
      <dgm:prSet phldrT="[Text]"/>
      <dgm:spPr/>
      <dgm:t>
        <a:bodyPr/>
        <a:lstStyle/>
        <a:p>
          <a:r>
            <a:rPr lang="en-US" dirty="0"/>
            <a:t>View All Policy</a:t>
          </a:r>
        </a:p>
      </dgm:t>
    </dgm:pt>
    <dgm:pt modelId="{95065B88-170C-4568-97B1-704A2C7B397F}" type="parTrans" cxnId="{71099456-F8E0-46D2-97FC-4D52C91E3FBB}">
      <dgm:prSet/>
      <dgm:spPr/>
      <dgm:t>
        <a:bodyPr/>
        <a:lstStyle/>
        <a:p>
          <a:endParaRPr lang="en-US"/>
        </a:p>
      </dgm:t>
    </dgm:pt>
    <dgm:pt modelId="{E0954702-6D85-4DB6-A9BD-97EE9061775F}" type="sibTrans" cxnId="{71099456-F8E0-46D2-97FC-4D52C91E3FBB}">
      <dgm:prSet/>
      <dgm:spPr/>
      <dgm:t>
        <a:bodyPr/>
        <a:lstStyle/>
        <a:p>
          <a:endParaRPr lang="en-US"/>
        </a:p>
      </dgm:t>
    </dgm:pt>
    <dgm:pt modelId="{ADFF67E1-9B59-4B60-B14C-04BFD4AD2306}">
      <dgm:prSet phldrT="[Text]"/>
      <dgm:spPr/>
      <dgm:t>
        <a:bodyPr/>
        <a:lstStyle/>
        <a:p>
          <a:r>
            <a:rPr lang="en-US" dirty="0"/>
            <a:t>Contact Admin</a:t>
          </a:r>
        </a:p>
      </dgm:t>
    </dgm:pt>
    <dgm:pt modelId="{FACF5B01-AE2E-4377-BA7D-F20C011D9791}" type="parTrans" cxnId="{B97927D2-592A-4B07-8E74-BDB2AD04868A}">
      <dgm:prSet/>
      <dgm:spPr/>
      <dgm:t>
        <a:bodyPr/>
        <a:lstStyle/>
        <a:p>
          <a:endParaRPr lang="en-US"/>
        </a:p>
      </dgm:t>
    </dgm:pt>
    <dgm:pt modelId="{A893B6D3-A3E0-42FC-9603-CA985CA8D80B}" type="sibTrans" cxnId="{B97927D2-592A-4B07-8E74-BDB2AD04868A}">
      <dgm:prSet/>
      <dgm:spPr/>
      <dgm:t>
        <a:bodyPr/>
        <a:lstStyle/>
        <a:p>
          <a:endParaRPr lang="en-US"/>
        </a:p>
      </dgm:t>
    </dgm:pt>
    <dgm:pt modelId="{A841F39D-7DA4-466C-B4B2-56C659375499}">
      <dgm:prSet phldrT="[Text]"/>
      <dgm:spPr/>
      <dgm:t>
        <a:bodyPr/>
        <a:lstStyle/>
        <a:p>
          <a:r>
            <a:rPr lang="en-US" dirty="0"/>
            <a:t>Q/A From Admin</a:t>
          </a:r>
        </a:p>
      </dgm:t>
    </dgm:pt>
    <dgm:pt modelId="{233DF14F-1024-47CE-B9FC-3BF8B50055F5}" type="parTrans" cxnId="{F97B81FC-2E6A-48FA-98F0-81C819E4069F}">
      <dgm:prSet/>
      <dgm:spPr/>
      <dgm:t>
        <a:bodyPr/>
        <a:lstStyle/>
        <a:p>
          <a:endParaRPr lang="en-US"/>
        </a:p>
      </dgm:t>
    </dgm:pt>
    <dgm:pt modelId="{8AFBF18B-4F8E-4A38-9AFC-72A3A8C8670D}" type="sibTrans" cxnId="{F97B81FC-2E6A-48FA-98F0-81C819E4069F}">
      <dgm:prSet/>
      <dgm:spPr/>
      <dgm:t>
        <a:bodyPr/>
        <a:lstStyle/>
        <a:p>
          <a:endParaRPr lang="en-US"/>
        </a:p>
      </dgm:t>
    </dgm:pt>
    <dgm:pt modelId="{F4CC40D1-6242-4FE4-9219-728AB01957C9}" type="pres">
      <dgm:prSet presAssocID="{43556B25-0090-4B14-9BC4-ED624A727997}" presName="diagram" presStyleCnt="0">
        <dgm:presLayoutVars>
          <dgm:dir/>
          <dgm:resizeHandles val="exact"/>
        </dgm:presLayoutVars>
      </dgm:prSet>
      <dgm:spPr/>
    </dgm:pt>
    <dgm:pt modelId="{3408B020-30D3-4EBE-8108-23EBFCB23199}" type="pres">
      <dgm:prSet presAssocID="{040E1AAA-013F-4BBA-91CD-D4E611C01AEA}" presName="node" presStyleLbl="node1" presStyleIdx="0" presStyleCnt="4">
        <dgm:presLayoutVars>
          <dgm:bulletEnabled val="1"/>
        </dgm:presLayoutVars>
      </dgm:prSet>
      <dgm:spPr/>
    </dgm:pt>
    <dgm:pt modelId="{956E1442-F75E-4FEB-9D5C-3651A8A74D9C}" type="pres">
      <dgm:prSet presAssocID="{6123F911-BC5D-4B68-81E0-8618033E598B}" presName="sibTrans" presStyleCnt="0"/>
      <dgm:spPr/>
    </dgm:pt>
    <dgm:pt modelId="{101030A3-56AF-4D4A-9416-7F10C58F620F}" type="pres">
      <dgm:prSet presAssocID="{2EC310E8-0FD5-4298-85E7-D6A1C871C414}" presName="node" presStyleLbl="node1" presStyleIdx="1" presStyleCnt="4">
        <dgm:presLayoutVars>
          <dgm:bulletEnabled val="1"/>
        </dgm:presLayoutVars>
      </dgm:prSet>
      <dgm:spPr/>
    </dgm:pt>
    <dgm:pt modelId="{B8C52C74-591A-4C68-B329-49D016A31D4B}" type="pres">
      <dgm:prSet presAssocID="{E0954702-6D85-4DB6-A9BD-97EE9061775F}" presName="sibTrans" presStyleCnt="0"/>
      <dgm:spPr/>
    </dgm:pt>
    <dgm:pt modelId="{48DF2D82-35FE-4BAE-8E02-7E1F363BAAF2}" type="pres">
      <dgm:prSet presAssocID="{ADFF67E1-9B59-4B60-B14C-04BFD4AD2306}" presName="node" presStyleLbl="node1" presStyleIdx="2" presStyleCnt="4">
        <dgm:presLayoutVars>
          <dgm:bulletEnabled val="1"/>
        </dgm:presLayoutVars>
      </dgm:prSet>
      <dgm:spPr/>
    </dgm:pt>
    <dgm:pt modelId="{97268CCA-68CA-4AE8-8B5A-10E5CBD95B7B}" type="pres">
      <dgm:prSet presAssocID="{A893B6D3-A3E0-42FC-9603-CA985CA8D80B}" presName="sibTrans" presStyleCnt="0"/>
      <dgm:spPr/>
    </dgm:pt>
    <dgm:pt modelId="{B36A9676-30C1-4FA1-8B3D-A1A2F3288C25}" type="pres">
      <dgm:prSet presAssocID="{A841F39D-7DA4-466C-B4B2-56C659375499}" presName="node" presStyleLbl="node1" presStyleIdx="3" presStyleCnt="4">
        <dgm:presLayoutVars>
          <dgm:bulletEnabled val="1"/>
        </dgm:presLayoutVars>
      </dgm:prSet>
      <dgm:spPr/>
    </dgm:pt>
  </dgm:ptLst>
  <dgm:cxnLst>
    <dgm:cxn modelId="{ACD29717-6CFE-492D-ACD2-53DFBD735643}" srcId="{43556B25-0090-4B14-9BC4-ED624A727997}" destId="{040E1AAA-013F-4BBA-91CD-D4E611C01AEA}" srcOrd="0" destOrd="0" parTransId="{609D60AA-54C8-4190-92F7-C4D0E7990553}" sibTransId="{6123F911-BC5D-4B68-81E0-8618033E598B}"/>
    <dgm:cxn modelId="{94B59F1E-2EAC-4F6B-B919-B40B20DB97C2}" type="presOf" srcId="{040E1AAA-013F-4BBA-91CD-D4E611C01AEA}" destId="{3408B020-30D3-4EBE-8108-23EBFCB23199}" srcOrd="0" destOrd="0" presId="urn:microsoft.com/office/officeart/2005/8/layout/default"/>
    <dgm:cxn modelId="{71099456-F8E0-46D2-97FC-4D52C91E3FBB}" srcId="{43556B25-0090-4B14-9BC4-ED624A727997}" destId="{2EC310E8-0FD5-4298-85E7-D6A1C871C414}" srcOrd="1" destOrd="0" parTransId="{95065B88-170C-4568-97B1-704A2C7B397F}" sibTransId="{E0954702-6D85-4DB6-A9BD-97EE9061775F}"/>
    <dgm:cxn modelId="{11D408AB-D46A-4056-93BC-BBA1F46B1D98}" type="presOf" srcId="{43556B25-0090-4B14-9BC4-ED624A727997}" destId="{F4CC40D1-6242-4FE4-9219-728AB01957C9}" srcOrd="0" destOrd="0" presId="urn:microsoft.com/office/officeart/2005/8/layout/default"/>
    <dgm:cxn modelId="{149A8FC3-C993-4F67-AD3A-809D6D32D64E}" type="presOf" srcId="{ADFF67E1-9B59-4B60-B14C-04BFD4AD2306}" destId="{48DF2D82-35FE-4BAE-8E02-7E1F363BAAF2}" srcOrd="0" destOrd="0" presId="urn:microsoft.com/office/officeart/2005/8/layout/default"/>
    <dgm:cxn modelId="{ABF703C6-FE56-4CDD-A978-294A483F4F6F}" type="presOf" srcId="{A841F39D-7DA4-466C-B4B2-56C659375499}" destId="{B36A9676-30C1-4FA1-8B3D-A1A2F3288C25}" srcOrd="0" destOrd="0" presId="urn:microsoft.com/office/officeart/2005/8/layout/default"/>
    <dgm:cxn modelId="{B97927D2-592A-4B07-8E74-BDB2AD04868A}" srcId="{43556B25-0090-4B14-9BC4-ED624A727997}" destId="{ADFF67E1-9B59-4B60-B14C-04BFD4AD2306}" srcOrd="2" destOrd="0" parTransId="{FACF5B01-AE2E-4377-BA7D-F20C011D9791}" sibTransId="{A893B6D3-A3E0-42FC-9603-CA985CA8D80B}"/>
    <dgm:cxn modelId="{749800E8-A680-4806-87F5-DFE5DF301DB1}" type="presOf" srcId="{2EC310E8-0FD5-4298-85E7-D6A1C871C414}" destId="{101030A3-56AF-4D4A-9416-7F10C58F620F}" srcOrd="0" destOrd="0" presId="urn:microsoft.com/office/officeart/2005/8/layout/default"/>
    <dgm:cxn modelId="{F97B81FC-2E6A-48FA-98F0-81C819E4069F}" srcId="{43556B25-0090-4B14-9BC4-ED624A727997}" destId="{A841F39D-7DA4-466C-B4B2-56C659375499}" srcOrd="3" destOrd="0" parTransId="{233DF14F-1024-47CE-B9FC-3BF8B50055F5}" sibTransId="{8AFBF18B-4F8E-4A38-9AFC-72A3A8C8670D}"/>
    <dgm:cxn modelId="{3C842FCD-366D-4506-969A-0FF35ACD9A53}" type="presParOf" srcId="{F4CC40D1-6242-4FE4-9219-728AB01957C9}" destId="{3408B020-30D3-4EBE-8108-23EBFCB23199}" srcOrd="0" destOrd="0" presId="urn:microsoft.com/office/officeart/2005/8/layout/default"/>
    <dgm:cxn modelId="{F26418D3-E88C-43B8-B208-035E4C0BF941}" type="presParOf" srcId="{F4CC40D1-6242-4FE4-9219-728AB01957C9}" destId="{956E1442-F75E-4FEB-9D5C-3651A8A74D9C}" srcOrd="1" destOrd="0" presId="urn:microsoft.com/office/officeart/2005/8/layout/default"/>
    <dgm:cxn modelId="{EB6052AA-49A0-4753-935A-54A936691D14}" type="presParOf" srcId="{F4CC40D1-6242-4FE4-9219-728AB01957C9}" destId="{101030A3-56AF-4D4A-9416-7F10C58F620F}" srcOrd="2" destOrd="0" presId="urn:microsoft.com/office/officeart/2005/8/layout/default"/>
    <dgm:cxn modelId="{314F58BC-EC94-40DD-AA8D-F358F3980651}" type="presParOf" srcId="{F4CC40D1-6242-4FE4-9219-728AB01957C9}" destId="{B8C52C74-591A-4C68-B329-49D016A31D4B}" srcOrd="3" destOrd="0" presId="urn:microsoft.com/office/officeart/2005/8/layout/default"/>
    <dgm:cxn modelId="{A2A01F09-BA71-4DBA-9D2B-FC6446274397}" type="presParOf" srcId="{F4CC40D1-6242-4FE4-9219-728AB01957C9}" destId="{48DF2D82-35FE-4BAE-8E02-7E1F363BAAF2}" srcOrd="4" destOrd="0" presId="urn:microsoft.com/office/officeart/2005/8/layout/default"/>
    <dgm:cxn modelId="{03DE5B5A-E47A-40EA-B1C6-73A43069E2F9}" type="presParOf" srcId="{F4CC40D1-6242-4FE4-9219-728AB01957C9}" destId="{97268CCA-68CA-4AE8-8B5A-10E5CBD95B7B}" srcOrd="5" destOrd="0" presId="urn:microsoft.com/office/officeart/2005/8/layout/default"/>
    <dgm:cxn modelId="{6A53656B-008C-4688-ABD3-DC1F4DE926C6}" type="presParOf" srcId="{F4CC40D1-6242-4FE4-9219-728AB01957C9}" destId="{B36A9676-30C1-4FA1-8B3D-A1A2F3288C2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53737B-EA2A-4EB6-AF6D-7DF32408E8AD}" type="doc">
      <dgm:prSet loTypeId="urn:microsoft.com/office/officeart/2005/8/layout/default#1" loCatId="list" qsTypeId="urn:microsoft.com/office/officeart/2005/8/quickstyle/simple1#4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FA98B6E-CC6A-490E-BECB-8B8EC23F923A}">
      <dgm:prSet custT="1"/>
      <dgm:spPr/>
      <dgm:t>
        <a:bodyPr/>
        <a:lstStyle/>
        <a:p>
          <a:r>
            <a:rPr lang="en-IN" sz="3200" dirty="0"/>
            <a:t>Admin Module</a:t>
          </a:r>
          <a:endParaRPr lang="en-US" sz="3200" dirty="0"/>
        </a:p>
      </dgm:t>
    </dgm:pt>
    <dgm:pt modelId="{A2ACE83A-129F-433B-8AC0-30638B563AC6}" type="parTrans" cxnId="{52B6A8A4-8BF0-41E8-A0AC-3986F0255808}">
      <dgm:prSet/>
      <dgm:spPr/>
      <dgm:t>
        <a:bodyPr/>
        <a:lstStyle/>
        <a:p>
          <a:endParaRPr lang="en-US"/>
        </a:p>
      </dgm:t>
    </dgm:pt>
    <dgm:pt modelId="{0E1304EA-5232-4CA9-98AD-DA9794A63CBD}" type="sibTrans" cxnId="{52B6A8A4-8BF0-41E8-A0AC-3986F0255808}">
      <dgm:prSet/>
      <dgm:spPr/>
      <dgm:t>
        <a:bodyPr/>
        <a:lstStyle/>
        <a:p>
          <a:endParaRPr lang="en-US"/>
        </a:p>
      </dgm:t>
    </dgm:pt>
    <dgm:pt modelId="{39DA351A-4AC6-45F2-91DD-20AC54D3C045}">
      <dgm:prSet custT="1"/>
      <dgm:spPr/>
      <dgm:t>
        <a:bodyPr/>
        <a:lstStyle/>
        <a:p>
          <a:r>
            <a:rPr lang="en-IN" sz="3200" dirty="0"/>
            <a:t>Customer Module</a:t>
          </a:r>
          <a:endParaRPr lang="en-US" sz="3200" dirty="0"/>
        </a:p>
      </dgm:t>
    </dgm:pt>
    <dgm:pt modelId="{C3AB28EA-43BD-41FA-A1E9-446E1663E1AD}" type="parTrans" cxnId="{364A64CD-FB60-49F7-B7B5-8E359994608E}">
      <dgm:prSet/>
      <dgm:spPr/>
      <dgm:t>
        <a:bodyPr/>
        <a:lstStyle/>
        <a:p>
          <a:endParaRPr lang="en-US"/>
        </a:p>
      </dgm:t>
    </dgm:pt>
    <dgm:pt modelId="{26C7EE19-2463-4D2F-B980-C6E4C0E855D1}" type="sibTrans" cxnId="{364A64CD-FB60-49F7-B7B5-8E359994608E}">
      <dgm:prSet/>
      <dgm:spPr/>
      <dgm:t>
        <a:bodyPr/>
        <a:lstStyle/>
        <a:p>
          <a:endParaRPr lang="en-US"/>
        </a:p>
      </dgm:t>
    </dgm:pt>
    <dgm:pt modelId="{CDE24439-9DA7-457B-9AF7-2E99D879FB0F}">
      <dgm:prSet custT="1"/>
      <dgm:spPr/>
      <dgm:t>
        <a:bodyPr/>
        <a:lstStyle/>
        <a:p>
          <a:r>
            <a:rPr lang="en-IN" sz="3200" dirty="0"/>
            <a:t>Testing</a:t>
          </a:r>
        </a:p>
        <a:p>
          <a:r>
            <a:rPr lang="en-IN" sz="3200" dirty="0"/>
            <a:t>Module</a:t>
          </a:r>
          <a:endParaRPr lang="en-US" sz="3200" dirty="0"/>
        </a:p>
      </dgm:t>
    </dgm:pt>
    <dgm:pt modelId="{6C8C8DF1-D634-4410-BAD2-B330C9C359A7}" type="parTrans" cxnId="{E1E41959-4922-4E9A-9046-0E452B4AAFDB}">
      <dgm:prSet/>
      <dgm:spPr/>
      <dgm:t>
        <a:bodyPr/>
        <a:lstStyle/>
        <a:p>
          <a:endParaRPr lang="en-US"/>
        </a:p>
      </dgm:t>
    </dgm:pt>
    <dgm:pt modelId="{AE853149-B0CF-4298-B921-95E8A5DBE2A1}" type="sibTrans" cxnId="{E1E41959-4922-4E9A-9046-0E452B4AAFDB}">
      <dgm:prSet/>
      <dgm:spPr/>
      <dgm:t>
        <a:bodyPr/>
        <a:lstStyle/>
        <a:p>
          <a:endParaRPr lang="en-US"/>
        </a:p>
      </dgm:t>
    </dgm:pt>
    <dgm:pt modelId="{34A5DD7E-8063-47F5-A3CC-64029E9C1B2B}">
      <dgm:prSet custT="1"/>
      <dgm:spPr/>
      <dgm:t>
        <a:bodyPr/>
        <a:lstStyle/>
        <a:p>
          <a:r>
            <a:rPr lang="en-US" sz="3200" dirty="0"/>
            <a:t>Q</a:t>
          </a:r>
          <a:r>
            <a:rPr lang="en-US" sz="3200" baseline="0" dirty="0"/>
            <a:t> &amp; A Module</a:t>
          </a:r>
          <a:endParaRPr lang="en-US" sz="3200" dirty="0"/>
        </a:p>
      </dgm:t>
    </dgm:pt>
    <dgm:pt modelId="{A7DA61E9-3095-4C4B-BF98-B3CFBA4E1512}" type="sibTrans" cxnId="{B6D3B30A-3829-45B5-BD18-0364DCDA75FB}">
      <dgm:prSet/>
      <dgm:spPr/>
      <dgm:t>
        <a:bodyPr/>
        <a:lstStyle/>
        <a:p>
          <a:endParaRPr lang="en-US"/>
        </a:p>
      </dgm:t>
    </dgm:pt>
    <dgm:pt modelId="{3D5FE56A-28D3-4515-B6BD-85C5B39F623F}" type="parTrans" cxnId="{B6D3B30A-3829-45B5-BD18-0364DCDA75FB}">
      <dgm:prSet/>
      <dgm:spPr/>
      <dgm:t>
        <a:bodyPr/>
        <a:lstStyle/>
        <a:p>
          <a:endParaRPr lang="en-US"/>
        </a:p>
      </dgm:t>
    </dgm:pt>
    <dgm:pt modelId="{63C55195-6A1A-4B1D-9611-202013E71284}">
      <dgm:prSet custT="1"/>
      <dgm:spPr/>
      <dgm:t>
        <a:bodyPr/>
        <a:lstStyle/>
        <a:p>
          <a:r>
            <a:rPr lang="en-IN" sz="3200" dirty="0"/>
            <a:t>Customer Policy Dashboard</a:t>
          </a:r>
          <a:endParaRPr lang="en-US" sz="3200" dirty="0"/>
        </a:p>
      </dgm:t>
    </dgm:pt>
    <dgm:pt modelId="{BF2E48E0-97F2-4B57-8061-B9FDA85B8759}" type="sibTrans" cxnId="{F1BCE2B2-4752-4AD6-90E9-DE7C4F054CD3}">
      <dgm:prSet/>
      <dgm:spPr/>
      <dgm:t>
        <a:bodyPr/>
        <a:lstStyle/>
        <a:p>
          <a:endParaRPr lang="en-US"/>
        </a:p>
      </dgm:t>
    </dgm:pt>
    <dgm:pt modelId="{9D05D308-B8D2-43C1-912C-53FDF2E3644C}" type="parTrans" cxnId="{F1BCE2B2-4752-4AD6-90E9-DE7C4F054CD3}">
      <dgm:prSet/>
      <dgm:spPr/>
      <dgm:t>
        <a:bodyPr/>
        <a:lstStyle/>
        <a:p>
          <a:endParaRPr lang="en-US"/>
        </a:p>
      </dgm:t>
    </dgm:pt>
    <dgm:pt modelId="{858BE835-262B-4D29-99FA-A02DB80F99E7}">
      <dgm:prSet custT="1"/>
      <dgm:spPr/>
      <dgm:t>
        <a:bodyPr/>
        <a:lstStyle/>
        <a:p>
          <a:r>
            <a:rPr lang="en-US" sz="3200" dirty="0"/>
            <a:t>Admin Policy dashboard</a:t>
          </a:r>
        </a:p>
      </dgm:t>
    </dgm:pt>
    <dgm:pt modelId="{10870F24-8C0E-4142-8CA9-B7AA34D459E2}" type="sibTrans" cxnId="{98702216-504D-40BE-B940-8B4AA0574187}">
      <dgm:prSet/>
      <dgm:spPr/>
      <dgm:t>
        <a:bodyPr/>
        <a:lstStyle/>
        <a:p>
          <a:endParaRPr lang="en-US"/>
        </a:p>
      </dgm:t>
    </dgm:pt>
    <dgm:pt modelId="{33A260A7-5BBA-4FEF-96F0-15ECBCF1AF4E}" type="parTrans" cxnId="{98702216-504D-40BE-B940-8B4AA0574187}">
      <dgm:prSet/>
      <dgm:spPr/>
      <dgm:t>
        <a:bodyPr/>
        <a:lstStyle/>
        <a:p>
          <a:endParaRPr lang="en-US"/>
        </a:p>
      </dgm:t>
    </dgm:pt>
    <dgm:pt modelId="{B6A68E2E-5B1E-461E-8D63-93741075863B}" type="pres">
      <dgm:prSet presAssocID="{F853737B-EA2A-4EB6-AF6D-7DF32408E8AD}" presName="diagram" presStyleCnt="0">
        <dgm:presLayoutVars>
          <dgm:dir/>
          <dgm:resizeHandles val="exact"/>
        </dgm:presLayoutVars>
      </dgm:prSet>
      <dgm:spPr/>
    </dgm:pt>
    <dgm:pt modelId="{480C8A3B-D965-4B0A-B846-5CC4710A28BB}" type="pres">
      <dgm:prSet presAssocID="{BFA98B6E-CC6A-490E-BECB-8B8EC23F923A}" presName="node" presStyleLbl="node1" presStyleIdx="0" presStyleCnt="6">
        <dgm:presLayoutVars>
          <dgm:bulletEnabled val="1"/>
        </dgm:presLayoutVars>
      </dgm:prSet>
      <dgm:spPr/>
    </dgm:pt>
    <dgm:pt modelId="{AA779F76-BD9B-4D21-9AAD-9D4AC17D11DC}" type="pres">
      <dgm:prSet presAssocID="{0E1304EA-5232-4CA9-98AD-DA9794A63CBD}" presName="sibTrans" presStyleCnt="0"/>
      <dgm:spPr/>
    </dgm:pt>
    <dgm:pt modelId="{7AF6D54F-47ED-4B52-B50D-BD542F5979FE}" type="pres">
      <dgm:prSet presAssocID="{39DA351A-4AC6-45F2-91DD-20AC54D3C045}" presName="node" presStyleLbl="node1" presStyleIdx="1" presStyleCnt="6">
        <dgm:presLayoutVars>
          <dgm:bulletEnabled val="1"/>
        </dgm:presLayoutVars>
      </dgm:prSet>
      <dgm:spPr/>
    </dgm:pt>
    <dgm:pt modelId="{2A6B6C1A-F138-4129-9049-BA338B4A37D9}" type="pres">
      <dgm:prSet presAssocID="{26C7EE19-2463-4D2F-B980-C6E4C0E855D1}" presName="sibTrans" presStyleCnt="0"/>
      <dgm:spPr/>
    </dgm:pt>
    <dgm:pt modelId="{18B530FA-8BC6-4C75-AC8D-AE12EB1626FC}" type="pres">
      <dgm:prSet presAssocID="{858BE835-262B-4D29-99FA-A02DB80F99E7}" presName="node" presStyleLbl="node1" presStyleIdx="2" presStyleCnt="6">
        <dgm:presLayoutVars>
          <dgm:bulletEnabled val="1"/>
        </dgm:presLayoutVars>
      </dgm:prSet>
      <dgm:spPr/>
    </dgm:pt>
    <dgm:pt modelId="{8E1BCB53-F15A-4DCA-8ADE-A89DA12031F9}" type="pres">
      <dgm:prSet presAssocID="{10870F24-8C0E-4142-8CA9-B7AA34D459E2}" presName="sibTrans" presStyleCnt="0"/>
      <dgm:spPr/>
    </dgm:pt>
    <dgm:pt modelId="{C1768273-F68B-4EB5-98E2-85BFA1ED59B7}" type="pres">
      <dgm:prSet presAssocID="{63C55195-6A1A-4B1D-9611-202013E71284}" presName="node" presStyleLbl="node1" presStyleIdx="3" presStyleCnt="6">
        <dgm:presLayoutVars>
          <dgm:bulletEnabled val="1"/>
        </dgm:presLayoutVars>
      </dgm:prSet>
      <dgm:spPr/>
    </dgm:pt>
    <dgm:pt modelId="{A62BA24D-F7E2-4F51-8A90-6894AD89DCBB}" type="pres">
      <dgm:prSet presAssocID="{BF2E48E0-97F2-4B57-8061-B9FDA85B8759}" presName="sibTrans" presStyleCnt="0"/>
      <dgm:spPr/>
    </dgm:pt>
    <dgm:pt modelId="{76753BD7-4899-40A6-A5E2-9A7B9B2DCDE9}" type="pres">
      <dgm:prSet presAssocID="{34A5DD7E-8063-47F5-A3CC-64029E9C1B2B}" presName="node" presStyleLbl="node1" presStyleIdx="4" presStyleCnt="6">
        <dgm:presLayoutVars>
          <dgm:bulletEnabled val="1"/>
        </dgm:presLayoutVars>
      </dgm:prSet>
      <dgm:spPr/>
    </dgm:pt>
    <dgm:pt modelId="{A92A08E3-DB12-492C-B5AA-6E16B839A416}" type="pres">
      <dgm:prSet presAssocID="{A7DA61E9-3095-4C4B-BF98-B3CFBA4E1512}" presName="sibTrans" presStyleCnt="0"/>
      <dgm:spPr/>
    </dgm:pt>
    <dgm:pt modelId="{E3ED11EF-6A96-4F25-8C5E-E5CBA98A943A}" type="pres">
      <dgm:prSet presAssocID="{CDE24439-9DA7-457B-9AF7-2E99D879FB0F}" presName="node" presStyleLbl="node1" presStyleIdx="5" presStyleCnt="6">
        <dgm:presLayoutVars>
          <dgm:bulletEnabled val="1"/>
        </dgm:presLayoutVars>
      </dgm:prSet>
      <dgm:spPr/>
    </dgm:pt>
  </dgm:ptLst>
  <dgm:cxnLst>
    <dgm:cxn modelId="{B6D3B30A-3829-45B5-BD18-0364DCDA75FB}" srcId="{F853737B-EA2A-4EB6-AF6D-7DF32408E8AD}" destId="{34A5DD7E-8063-47F5-A3CC-64029E9C1B2B}" srcOrd="4" destOrd="0" parTransId="{3D5FE56A-28D3-4515-B6BD-85C5B39F623F}" sibTransId="{A7DA61E9-3095-4C4B-BF98-B3CFBA4E1512}"/>
    <dgm:cxn modelId="{98702216-504D-40BE-B940-8B4AA0574187}" srcId="{F853737B-EA2A-4EB6-AF6D-7DF32408E8AD}" destId="{858BE835-262B-4D29-99FA-A02DB80F99E7}" srcOrd="2" destOrd="0" parTransId="{33A260A7-5BBA-4FEF-96F0-15ECBCF1AF4E}" sibTransId="{10870F24-8C0E-4142-8CA9-B7AA34D459E2}"/>
    <dgm:cxn modelId="{496F302A-9290-4B0A-8988-24FE217E50CA}" type="presOf" srcId="{858BE835-262B-4D29-99FA-A02DB80F99E7}" destId="{18B530FA-8BC6-4C75-AC8D-AE12EB1626FC}" srcOrd="0" destOrd="0" presId="urn:microsoft.com/office/officeart/2005/8/layout/default#1"/>
    <dgm:cxn modelId="{2E534C36-A087-4D0D-B07E-FF0A203D589F}" type="presOf" srcId="{CDE24439-9DA7-457B-9AF7-2E99D879FB0F}" destId="{E3ED11EF-6A96-4F25-8C5E-E5CBA98A943A}" srcOrd="0" destOrd="0" presId="urn:microsoft.com/office/officeart/2005/8/layout/default#1"/>
    <dgm:cxn modelId="{57092A40-4EF6-4DCE-AA2E-F6245C9E9D83}" type="presOf" srcId="{63C55195-6A1A-4B1D-9611-202013E71284}" destId="{C1768273-F68B-4EB5-98E2-85BFA1ED59B7}" srcOrd="0" destOrd="0" presId="urn:microsoft.com/office/officeart/2005/8/layout/default#1"/>
    <dgm:cxn modelId="{0E5E4764-72EC-4928-92FA-6B35E686E22A}" type="presOf" srcId="{39DA351A-4AC6-45F2-91DD-20AC54D3C045}" destId="{7AF6D54F-47ED-4B52-B50D-BD542F5979FE}" srcOrd="0" destOrd="0" presId="urn:microsoft.com/office/officeart/2005/8/layout/default#1"/>
    <dgm:cxn modelId="{E1E41959-4922-4E9A-9046-0E452B4AAFDB}" srcId="{F853737B-EA2A-4EB6-AF6D-7DF32408E8AD}" destId="{CDE24439-9DA7-457B-9AF7-2E99D879FB0F}" srcOrd="5" destOrd="0" parTransId="{6C8C8DF1-D634-4410-BAD2-B330C9C359A7}" sibTransId="{AE853149-B0CF-4298-B921-95E8A5DBE2A1}"/>
    <dgm:cxn modelId="{1FF8E983-C22C-4A92-B2A2-9398E9DC3A9E}" type="presOf" srcId="{BFA98B6E-CC6A-490E-BECB-8B8EC23F923A}" destId="{480C8A3B-D965-4B0A-B846-5CC4710A28BB}" srcOrd="0" destOrd="0" presId="urn:microsoft.com/office/officeart/2005/8/layout/default#1"/>
    <dgm:cxn modelId="{BDA6FD91-AB81-4A21-A1AB-D0EE79BE8374}" type="presOf" srcId="{34A5DD7E-8063-47F5-A3CC-64029E9C1B2B}" destId="{76753BD7-4899-40A6-A5E2-9A7B9B2DCDE9}" srcOrd="0" destOrd="0" presId="urn:microsoft.com/office/officeart/2005/8/layout/default#1"/>
    <dgm:cxn modelId="{52B6A8A4-8BF0-41E8-A0AC-3986F0255808}" srcId="{F853737B-EA2A-4EB6-AF6D-7DF32408E8AD}" destId="{BFA98B6E-CC6A-490E-BECB-8B8EC23F923A}" srcOrd="0" destOrd="0" parTransId="{A2ACE83A-129F-433B-8AC0-30638B563AC6}" sibTransId="{0E1304EA-5232-4CA9-98AD-DA9794A63CBD}"/>
    <dgm:cxn modelId="{793EE9AF-9BD7-407C-9413-DC010DB6D28D}" type="presOf" srcId="{F853737B-EA2A-4EB6-AF6D-7DF32408E8AD}" destId="{B6A68E2E-5B1E-461E-8D63-93741075863B}" srcOrd="0" destOrd="0" presId="urn:microsoft.com/office/officeart/2005/8/layout/default#1"/>
    <dgm:cxn modelId="{F1BCE2B2-4752-4AD6-90E9-DE7C4F054CD3}" srcId="{F853737B-EA2A-4EB6-AF6D-7DF32408E8AD}" destId="{63C55195-6A1A-4B1D-9611-202013E71284}" srcOrd="3" destOrd="0" parTransId="{9D05D308-B8D2-43C1-912C-53FDF2E3644C}" sibTransId="{BF2E48E0-97F2-4B57-8061-B9FDA85B8759}"/>
    <dgm:cxn modelId="{364A64CD-FB60-49F7-B7B5-8E359994608E}" srcId="{F853737B-EA2A-4EB6-AF6D-7DF32408E8AD}" destId="{39DA351A-4AC6-45F2-91DD-20AC54D3C045}" srcOrd="1" destOrd="0" parTransId="{C3AB28EA-43BD-41FA-A1E9-446E1663E1AD}" sibTransId="{26C7EE19-2463-4D2F-B980-C6E4C0E855D1}"/>
    <dgm:cxn modelId="{C95A594D-F1B0-444D-85EA-14E2A0BA8AC0}" type="presParOf" srcId="{B6A68E2E-5B1E-461E-8D63-93741075863B}" destId="{480C8A3B-D965-4B0A-B846-5CC4710A28BB}" srcOrd="0" destOrd="0" presId="urn:microsoft.com/office/officeart/2005/8/layout/default#1"/>
    <dgm:cxn modelId="{3BDC12F4-F718-4284-88BE-399C60AC00A5}" type="presParOf" srcId="{B6A68E2E-5B1E-461E-8D63-93741075863B}" destId="{AA779F76-BD9B-4D21-9AAD-9D4AC17D11DC}" srcOrd="1" destOrd="0" presId="urn:microsoft.com/office/officeart/2005/8/layout/default#1"/>
    <dgm:cxn modelId="{8324C8A3-A3FE-4B7F-A05F-DB2DC5518F79}" type="presParOf" srcId="{B6A68E2E-5B1E-461E-8D63-93741075863B}" destId="{7AF6D54F-47ED-4B52-B50D-BD542F5979FE}" srcOrd="2" destOrd="0" presId="urn:microsoft.com/office/officeart/2005/8/layout/default#1"/>
    <dgm:cxn modelId="{86549DF1-0787-411E-A835-C5856C6584FC}" type="presParOf" srcId="{B6A68E2E-5B1E-461E-8D63-93741075863B}" destId="{2A6B6C1A-F138-4129-9049-BA338B4A37D9}" srcOrd="3" destOrd="0" presId="urn:microsoft.com/office/officeart/2005/8/layout/default#1"/>
    <dgm:cxn modelId="{77A805A5-858A-4156-A902-5CED5B603A80}" type="presParOf" srcId="{B6A68E2E-5B1E-461E-8D63-93741075863B}" destId="{18B530FA-8BC6-4C75-AC8D-AE12EB1626FC}" srcOrd="4" destOrd="0" presId="urn:microsoft.com/office/officeart/2005/8/layout/default#1"/>
    <dgm:cxn modelId="{59CAB9FA-D32B-4DAA-BBF6-05605AF4E9FC}" type="presParOf" srcId="{B6A68E2E-5B1E-461E-8D63-93741075863B}" destId="{8E1BCB53-F15A-4DCA-8ADE-A89DA12031F9}" srcOrd="5" destOrd="0" presId="urn:microsoft.com/office/officeart/2005/8/layout/default#1"/>
    <dgm:cxn modelId="{D642B71B-399A-4A3F-9C51-4E755596219C}" type="presParOf" srcId="{B6A68E2E-5B1E-461E-8D63-93741075863B}" destId="{C1768273-F68B-4EB5-98E2-85BFA1ED59B7}" srcOrd="6" destOrd="0" presId="urn:microsoft.com/office/officeart/2005/8/layout/default#1"/>
    <dgm:cxn modelId="{A9E70DE1-DE02-4D27-A2CC-62E2FEF3C1A4}" type="presParOf" srcId="{B6A68E2E-5B1E-461E-8D63-93741075863B}" destId="{A62BA24D-F7E2-4F51-8A90-6894AD89DCBB}" srcOrd="7" destOrd="0" presId="urn:microsoft.com/office/officeart/2005/8/layout/default#1"/>
    <dgm:cxn modelId="{B9FB9E31-6258-40E4-B419-0F45C2072FBD}" type="presParOf" srcId="{B6A68E2E-5B1E-461E-8D63-93741075863B}" destId="{76753BD7-4899-40A6-A5E2-9A7B9B2DCDE9}" srcOrd="8" destOrd="0" presId="urn:microsoft.com/office/officeart/2005/8/layout/default#1"/>
    <dgm:cxn modelId="{D137D045-D2D8-43F8-9A7D-79B04FCA0399}" type="presParOf" srcId="{B6A68E2E-5B1E-461E-8D63-93741075863B}" destId="{A92A08E3-DB12-492C-B5AA-6E16B839A416}" srcOrd="9" destOrd="0" presId="urn:microsoft.com/office/officeart/2005/8/layout/default#1"/>
    <dgm:cxn modelId="{53CD3422-18EE-41F3-9492-6129C0261821}" type="presParOf" srcId="{B6A68E2E-5B1E-461E-8D63-93741075863B}" destId="{E3ED11EF-6A96-4F25-8C5E-E5CBA98A943A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F7976-203C-4B6C-8EE7-95EA70650A50}">
      <dsp:nvSpPr>
        <dsp:cNvPr id="0" name=""/>
        <dsp:cNvSpPr/>
      </dsp:nvSpPr>
      <dsp:spPr>
        <a:xfrm>
          <a:off x="1760608" y="561724"/>
          <a:ext cx="2637303" cy="2637303"/>
        </a:xfrm>
        <a:prstGeom prst="blockArc">
          <a:avLst>
            <a:gd name="adj1" fmla="val 11117011"/>
            <a:gd name="adj2" fmla="val 15826768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F53FC-B44E-4445-9809-EB41E66E5BD4}">
      <dsp:nvSpPr>
        <dsp:cNvPr id="0" name=""/>
        <dsp:cNvSpPr/>
      </dsp:nvSpPr>
      <dsp:spPr>
        <a:xfrm>
          <a:off x="1761027" y="329132"/>
          <a:ext cx="2637303" cy="2637303"/>
        </a:xfrm>
        <a:prstGeom prst="blockArc">
          <a:avLst>
            <a:gd name="adj1" fmla="val 5774356"/>
            <a:gd name="adj2" fmla="val 10495384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0D681-E52E-40C3-A9E7-9AFC85ACBC7B}">
      <dsp:nvSpPr>
        <dsp:cNvPr id="0" name=""/>
        <dsp:cNvSpPr/>
      </dsp:nvSpPr>
      <dsp:spPr>
        <a:xfrm>
          <a:off x="1557301" y="323080"/>
          <a:ext cx="2637303" cy="2637303"/>
        </a:xfrm>
        <a:prstGeom prst="blockArc">
          <a:avLst>
            <a:gd name="adj1" fmla="val 318012"/>
            <a:gd name="adj2" fmla="val 5229808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56B41-2B5D-4F44-B62F-A0460C3EE6FD}">
      <dsp:nvSpPr>
        <dsp:cNvPr id="0" name=""/>
        <dsp:cNvSpPr/>
      </dsp:nvSpPr>
      <dsp:spPr>
        <a:xfrm>
          <a:off x="1557942" y="567761"/>
          <a:ext cx="2637303" cy="2637303"/>
        </a:xfrm>
        <a:prstGeom prst="blockArc">
          <a:avLst>
            <a:gd name="adj1" fmla="val 16368478"/>
            <a:gd name="adj2" fmla="val 2126398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1BE51-F3A4-4772-A931-E7746A1A91E3}">
      <dsp:nvSpPr>
        <dsp:cNvPr id="0" name=""/>
        <dsp:cNvSpPr/>
      </dsp:nvSpPr>
      <dsp:spPr>
        <a:xfrm>
          <a:off x="2364525" y="1107225"/>
          <a:ext cx="1214549" cy="1214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HOMEPAGE</a:t>
          </a:r>
        </a:p>
      </dsp:txBody>
      <dsp:txXfrm>
        <a:off x="2542392" y="1285092"/>
        <a:ext cx="858815" cy="858815"/>
      </dsp:txXfrm>
    </dsp:sp>
    <dsp:sp modelId="{8954E83A-07AF-406E-9A85-DA07B1F79E6F}">
      <dsp:nvSpPr>
        <dsp:cNvPr id="0" name=""/>
        <dsp:cNvSpPr/>
      </dsp:nvSpPr>
      <dsp:spPr>
        <a:xfrm>
          <a:off x="2514601" y="174822"/>
          <a:ext cx="850184" cy="85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Admin</a:t>
          </a:r>
        </a:p>
      </dsp:txBody>
      <dsp:txXfrm>
        <a:off x="2639108" y="299329"/>
        <a:ext cx="601170" cy="601170"/>
      </dsp:txXfrm>
    </dsp:sp>
    <dsp:sp modelId="{8D2C43F2-9EBF-410B-8A07-D5B257343D40}">
      <dsp:nvSpPr>
        <dsp:cNvPr id="0" name=""/>
        <dsp:cNvSpPr/>
      </dsp:nvSpPr>
      <dsp:spPr>
        <a:xfrm>
          <a:off x="3733398" y="1335622"/>
          <a:ext cx="850184" cy="85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</a:t>
          </a:r>
          <a:endParaRPr lang="en-US" sz="1100" kern="1200" dirty="0"/>
        </a:p>
      </dsp:txBody>
      <dsp:txXfrm>
        <a:off x="3857905" y="1460129"/>
        <a:ext cx="601170" cy="601170"/>
      </dsp:txXfrm>
    </dsp:sp>
    <dsp:sp modelId="{AAD7C848-C516-4703-BD91-5923F1763CC9}">
      <dsp:nvSpPr>
        <dsp:cNvPr id="0" name=""/>
        <dsp:cNvSpPr/>
      </dsp:nvSpPr>
      <dsp:spPr>
        <a:xfrm>
          <a:off x="2514601" y="2503107"/>
          <a:ext cx="850184" cy="85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About us</a:t>
          </a:r>
        </a:p>
      </dsp:txBody>
      <dsp:txXfrm>
        <a:off x="2639108" y="2627614"/>
        <a:ext cx="601170" cy="601170"/>
      </dsp:txXfrm>
    </dsp:sp>
    <dsp:sp modelId="{C2D13A27-78B8-4BEC-BD2A-84B28D6E34E4}">
      <dsp:nvSpPr>
        <dsp:cNvPr id="0" name=""/>
        <dsp:cNvSpPr/>
      </dsp:nvSpPr>
      <dsp:spPr>
        <a:xfrm>
          <a:off x="1371595" y="1336675"/>
          <a:ext cx="850184" cy="85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Contact us</a:t>
          </a:r>
        </a:p>
      </dsp:txBody>
      <dsp:txXfrm>
        <a:off x="1496102" y="1461182"/>
        <a:ext cx="601170" cy="601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8F198-A899-4FA8-BD1B-00BC1D3F2FB1}">
      <dsp:nvSpPr>
        <dsp:cNvPr id="0" name=""/>
        <dsp:cNvSpPr/>
      </dsp:nvSpPr>
      <dsp:spPr>
        <a:xfrm>
          <a:off x="0" y="0"/>
          <a:ext cx="2046179" cy="7706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Registration Page</a:t>
          </a:r>
        </a:p>
      </dsp:txBody>
      <dsp:txXfrm>
        <a:off x="0" y="0"/>
        <a:ext cx="2046179" cy="770698"/>
      </dsp:txXfrm>
    </dsp:sp>
    <dsp:sp modelId="{D431A3FB-CB28-4FF7-AA55-A2E1BC735B1A}">
      <dsp:nvSpPr>
        <dsp:cNvPr id="0" name=""/>
        <dsp:cNvSpPr/>
      </dsp:nvSpPr>
      <dsp:spPr>
        <a:xfrm>
          <a:off x="3200399" y="0"/>
          <a:ext cx="1600471" cy="7706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Login      Page</a:t>
          </a:r>
        </a:p>
      </dsp:txBody>
      <dsp:txXfrm>
        <a:off x="3200399" y="0"/>
        <a:ext cx="1600471" cy="770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145E6-E242-4393-845E-96CA339367C7}">
      <dsp:nvSpPr>
        <dsp:cNvPr id="0" name=""/>
        <dsp:cNvSpPr/>
      </dsp:nvSpPr>
      <dsp:spPr>
        <a:xfrm>
          <a:off x="0" y="78104"/>
          <a:ext cx="1523056" cy="6838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 Dashboard</a:t>
          </a:r>
        </a:p>
      </dsp:txBody>
      <dsp:txXfrm>
        <a:off x="0" y="78104"/>
        <a:ext cx="1523056" cy="683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E17C-0945-45A9-B81B-5017597B52BC}">
      <dsp:nvSpPr>
        <dsp:cNvPr id="0" name=""/>
        <dsp:cNvSpPr/>
      </dsp:nvSpPr>
      <dsp:spPr>
        <a:xfrm rot="5400000">
          <a:off x="2533855" y="93713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Questions</a:t>
          </a:r>
        </a:p>
      </dsp:txBody>
      <dsp:txXfrm rot="-5400000">
        <a:off x="2816842" y="221868"/>
        <a:ext cx="844904" cy="971155"/>
      </dsp:txXfrm>
    </dsp:sp>
    <dsp:sp modelId="{D732E470-3EC2-4A41-8220-0071018E200C}">
      <dsp:nvSpPr>
        <dsp:cNvPr id="0" name=""/>
        <dsp:cNvSpPr/>
      </dsp:nvSpPr>
      <dsp:spPr>
        <a:xfrm>
          <a:off x="3890274" y="284181"/>
          <a:ext cx="1574541" cy="84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890274" y="284181"/>
        <a:ext cx="1574541" cy="846527"/>
      </dsp:txXfrm>
    </dsp:sp>
    <dsp:sp modelId="{EF338280-2C8D-4062-AC93-143F733E18A5}">
      <dsp:nvSpPr>
        <dsp:cNvPr id="0" name=""/>
        <dsp:cNvSpPr/>
      </dsp:nvSpPr>
      <dsp:spPr>
        <a:xfrm rot="5400000">
          <a:off x="1208193" y="93713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Home</a:t>
          </a:r>
        </a:p>
      </dsp:txBody>
      <dsp:txXfrm rot="-5400000">
        <a:off x="1491180" y="221868"/>
        <a:ext cx="844904" cy="971155"/>
      </dsp:txXfrm>
    </dsp:sp>
    <dsp:sp modelId="{C24D093F-53F5-43D8-A108-CA6F68FA0FA6}">
      <dsp:nvSpPr>
        <dsp:cNvPr id="0" name=""/>
        <dsp:cNvSpPr/>
      </dsp:nvSpPr>
      <dsp:spPr>
        <a:xfrm rot="5400000">
          <a:off x="1868484" y="1291267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Policies</a:t>
          </a:r>
        </a:p>
      </dsp:txBody>
      <dsp:txXfrm rot="-5400000">
        <a:off x="2151471" y="1419422"/>
        <a:ext cx="844904" cy="971155"/>
      </dsp:txXfrm>
    </dsp:sp>
    <dsp:sp modelId="{E5DB7CFB-C3BC-4B31-BABD-BF918E5716BA}">
      <dsp:nvSpPr>
        <dsp:cNvPr id="0" name=""/>
        <dsp:cNvSpPr/>
      </dsp:nvSpPr>
      <dsp:spPr>
        <a:xfrm>
          <a:off x="385650" y="1481736"/>
          <a:ext cx="1523749" cy="84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E6BD4-4A71-425F-9193-A71DBD092CFA}">
      <dsp:nvSpPr>
        <dsp:cNvPr id="0" name=""/>
        <dsp:cNvSpPr/>
      </dsp:nvSpPr>
      <dsp:spPr>
        <a:xfrm rot="5400000">
          <a:off x="3194147" y="1291267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Account</a:t>
          </a:r>
        </a:p>
      </dsp:txBody>
      <dsp:txXfrm rot="-5400000">
        <a:off x="3477134" y="1419422"/>
        <a:ext cx="844904" cy="971155"/>
      </dsp:txXfrm>
    </dsp:sp>
    <dsp:sp modelId="{A193BE84-7682-47B3-86AA-AB9A48A44DD7}">
      <dsp:nvSpPr>
        <dsp:cNvPr id="0" name=""/>
        <dsp:cNvSpPr/>
      </dsp:nvSpPr>
      <dsp:spPr>
        <a:xfrm rot="5400000">
          <a:off x="2533855" y="2488821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Logout</a:t>
          </a:r>
        </a:p>
      </dsp:txBody>
      <dsp:txXfrm rot="-5400000">
        <a:off x="2816842" y="2616976"/>
        <a:ext cx="844904" cy="971155"/>
      </dsp:txXfrm>
    </dsp:sp>
    <dsp:sp modelId="{12367BEB-1974-4B28-9771-907823BF535A}">
      <dsp:nvSpPr>
        <dsp:cNvPr id="0" name=""/>
        <dsp:cNvSpPr/>
      </dsp:nvSpPr>
      <dsp:spPr>
        <a:xfrm>
          <a:off x="3890274" y="2679290"/>
          <a:ext cx="1574541" cy="84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E2927-FC0A-45A2-9CE5-AFC47F997E05}">
      <dsp:nvSpPr>
        <dsp:cNvPr id="0" name=""/>
        <dsp:cNvSpPr/>
      </dsp:nvSpPr>
      <dsp:spPr>
        <a:xfrm rot="5400000">
          <a:off x="1208193" y="2488821"/>
          <a:ext cx="1410879" cy="12274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 Applied Policies</a:t>
          </a:r>
        </a:p>
      </dsp:txBody>
      <dsp:txXfrm rot="-5400000">
        <a:off x="1491180" y="2616976"/>
        <a:ext cx="844904" cy="971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EF295-065B-43DD-9E80-48EBF573672E}">
      <dsp:nvSpPr>
        <dsp:cNvPr id="0" name=""/>
        <dsp:cNvSpPr/>
      </dsp:nvSpPr>
      <dsp:spPr>
        <a:xfrm>
          <a:off x="1750" y="383487"/>
          <a:ext cx="1388707" cy="833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Add policy</a:t>
          </a:r>
        </a:p>
      </dsp:txBody>
      <dsp:txXfrm>
        <a:off x="1750" y="383487"/>
        <a:ext cx="1388707" cy="833224"/>
      </dsp:txXfrm>
    </dsp:sp>
    <dsp:sp modelId="{CC5903CF-021C-4E2D-86E1-0E80BA846859}">
      <dsp:nvSpPr>
        <dsp:cNvPr id="0" name=""/>
        <dsp:cNvSpPr/>
      </dsp:nvSpPr>
      <dsp:spPr>
        <a:xfrm>
          <a:off x="1529329" y="383487"/>
          <a:ext cx="1388707" cy="833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Update policy</a:t>
          </a:r>
        </a:p>
      </dsp:txBody>
      <dsp:txXfrm>
        <a:off x="1529329" y="383487"/>
        <a:ext cx="1388707" cy="833224"/>
      </dsp:txXfrm>
    </dsp:sp>
    <dsp:sp modelId="{DB2682F1-EBF3-4FF5-9E81-BE4503B6F423}">
      <dsp:nvSpPr>
        <dsp:cNvPr id="0" name=""/>
        <dsp:cNvSpPr/>
      </dsp:nvSpPr>
      <dsp:spPr>
        <a:xfrm>
          <a:off x="3056907" y="383487"/>
          <a:ext cx="1388707" cy="833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View policy</a:t>
          </a:r>
        </a:p>
      </dsp:txBody>
      <dsp:txXfrm>
        <a:off x="3056907" y="383487"/>
        <a:ext cx="1388707" cy="833224"/>
      </dsp:txXfrm>
    </dsp:sp>
    <dsp:sp modelId="{E67F061A-35D4-4D4E-A020-389CBD30AF3E}">
      <dsp:nvSpPr>
        <dsp:cNvPr id="0" name=""/>
        <dsp:cNvSpPr/>
      </dsp:nvSpPr>
      <dsp:spPr>
        <a:xfrm>
          <a:off x="4584486" y="383487"/>
          <a:ext cx="1388707" cy="833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Delete policy</a:t>
          </a:r>
        </a:p>
      </dsp:txBody>
      <dsp:txXfrm>
        <a:off x="4584486" y="383487"/>
        <a:ext cx="1388707" cy="833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9686C-8855-4FFA-A9AF-EAE92EF1FDFE}">
      <dsp:nvSpPr>
        <dsp:cNvPr id="0" name=""/>
        <dsp:cNvSpPr/>
      </dsp:nvSpPr>
      <dsp:spPr>
        <a:xfrm>
          <a:off x="1741" y="87928"/>
          <a:ext cx="1381422" cy="828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Home</a:t>
          </a:r>
        </a:p>
      </dsp:txBody>
      <dsp:txXfrm>
        <a:off x="1741" y="87928"/>
        <a:ext cx="1381422" cy="828853"/>
      </dsp:txXfrm>
    </dsp:sp>
    <dsp:sp modelId="{7E7CE94C-9E28-4450-8960-88C9AF656AE2}">
      <dsp:nvSpPr>
        <dsp:cNvPr id="0" name=""/>
        <dsp:cNvSpPr/>
      </dsp:nvSpPr>
      <dsp:spPr>
        <a:xfrm>
          <a:off x="1521306" y="87928"/>
          <a:ext cx="1381422" cy="828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Available Policies</a:t>
          </a:r>
        </a:p>
      </dsp:txBody>
      <dsp:txXfrm>
        <a:off x="1521306" y="87928"/>
        <a:ext cx="1381422" cy="828853"/>
      </dsp:txXfrm>
    </dsp:sp>
    <dsp:sp modelId="{8EBB0762-F215-4872-8B64-F0F961D92267}">
      <dsp:nvSpPr>
        <dsp:cNvPr id="0" name=""/>
        <dsp:cNvSpPr/>
      </dsp:nvSpPr>
      <dsp:spPr>
        <a:xfrm>
          <a:off x="3040871" y="87928"/>
          <a:ext cx="1381422" cy="828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Status</a:t>
          </a:r>
        </a:p>
      </dsp:txBody>
      <dsp:txXfrm>
        <a:off x="3040871" y="87928"/>
        <a:ext cx="1381422" cy="828853"/>
      </dsp:txXfrm>
    </dsp:sp>
    <dsp:sp modelId="{E14FF5E5-4174-4651-A365-C4952DA60699}">
      <dsp:nvSpPr>
        <dsp:cNvPr id="0" name=""/>
        <dsp:cNvSpPr/>
      </dsp:nvSpPr>
      <dsp:spPr>
        <a:xfrm>
          <a:off x="4560436" y="87928"/>
          <a:ext cx="1381422" cy="828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Q/A Part</a:t>
          </a:r>
        </a:p>
      </dsp:txBody>
      <dsp:txXfrm>
        <a:off x="4560436" y="87928"/>
        <a:ext cx="1381422" cy="8288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8B020-30D3-4EBE-8108-23EBFCB23199}">
      <dsp:nvSpPr>
        <dsp:cNvPr id="0" name=""/>
        <dsp:cNvSpPr/>
      </dsp:nvSpPr>
      <dsp:spPr>
        <a:xfrm>
          <a:off x="1208" y="105783"/>
          <a:ext cx="958386" cy="575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Apply</a:t>
          </a:r>
        </a:p>
      </dsp:txBody>
      <dsp:txXfrm>
        <a:off x="1208" y="105783"/>
        <a:ext cx="958386" cy="575032"/>
      </dsp:txXfrm>
    </dsp:sp>
    <dsp:sp modelId="{101030A3-56AF-4D4A-9416-7F10C58F620F}">
      <dsp:nvSpPr>
        <dsp:cNvPr id="0" name=""/>
        <dsp:cNvSpPr/>
      </dsp:nvSpPr>
      <dsp:spPr>
        <a:xfrm>
          <a:off x="1055433" y="105783"/>
          <a:ext cx="958386" cy="575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View All Policy</a:t>
          </a:r>
        </a:p>
      </dsp:txBody>
      <dsp:txXfrm>
        <a:off x="1055433" y="105783"/>
        <a:ext cx="958386" cy="575032"/>
      </dsp:txXfrm>
    </dsp:sp>
    <dsp:sp modelId="{48DF2D82-35FE-4BAE-8E02-7E1F363BAAF2}">
      <dsp:nvSpPr>
        <dsp:cNvPr id="0" name=""/>
        <dsp:cNvSpPr/>
      </dsp:nvSpPr>
      <dsp:spPr>
        <a:xfrm>
          <a:off x="2109658" y="105783"/>
          <a:ext cx="958386" cy="575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 Admin</a:t>
          </a:r>
        </a:p>
      </dsp:txBody>
      <dsp:txXfrm>
        <a:off x="2109658" y="105783"/>
        <a:ext cx="958386" cy="575032"/>
      </dsp:txXfrm>
    </dsp:sp>
    <dsp:sp modelId="{B36A9676-30C1-4FA1-8B3D-A1A2F3288C25}">
      <dsp:nvSpPr>
        <dsp:cNvPr id="0" name=""/>
        <dsp:cNvSpPr/>
      </dsp:nvSpPr>
      <dsp:spPr>
        <a:xfrm>
          <a:off x="3163884" y="105783"/>
          <a:ext cx="958386" cy="575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Q/A From Admin</a:t>
          </a:r>
        </a:p>
      </dsp:txBody>
      <dsp:txXfrm>
        <a:off x="3163884" y="105783"/>
        <a:ext cx="958386" cy="575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C8A3B-D965-4B0A-B846-5CC4710A28BB}">
      <dsp:nvSpPr>
        <dsp:cNvPr id="0" name=""/>
        <dsp:cNvSpPr/>
      </dsp:nvSpPr>
      <dsp:spPr>
        <a:xfrm>
          <a:off x="186044" y="1848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Admin Module</a:t>
          </a:r>
          <a:endParaRPr lang="en-US" sz="3200" kern="1200" dirty="0"/>
        </a:p>
      </dsp:txBody>
      <dsp:txXfrm>
        <a:off x="186044" y="1848"/>
        <a:ext cx="3119273" cy="1871563"/>
      </dsp:txXfrm>
    </dsp:sp>
    <dsp:sp modelId="{7AF6D54F-47ED-4B52-B50D-BD542F5979FE}">
      <dsp:nvSpPr>
        <dsp:cNvPr id="0" name=""/>
        <dsp:cNvSpPr/>
      </dsp:nvSpPr>
      <dsp:spPr>
        <a:xfrm>
          <a:off x="3617244" y="1848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Customer Module</a:t>
          </a:r>
          <a:endParaRPr lang="en-US" sz="3200" kern="1200" dirty="0"/>
        </a:p>
      </dsp:txBody>
      <dsp:txXfrm>
        <a:off x="3617244" y="1848"/>
        <a:ext cx="3119273" cy="1871563"/>
      </dsp:txXfrm>
    </dsp:sp>
    <dsp:sp modelId="{18B530FA-8BC6-4C75-AC8D-AE12EB1626FC}">
      <dsp:nvSpPr>
        <dsp:cNvPr id="0" name=""/>
        <dsp:cNvSpPr/>
      </dsp:nvSpPr>
      <dsp:spPr>
        <a:xfrm>
          <a:off x="7048444" y="1848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Admin Policy dashboard</a:t>
          </a:r>
        </a:p>
      </dsp:txBody>
      <dsp:txXfrm>
        <a:off x="7048444" y="1848"/>
        <a:ext cx="3119273" cy="1871563"/>
      </dsp:txXfrm>
    </dsp:sp>
    <dsp:sp modelId="{C1768273-F68B-4EB5-98E2-85BFA1ED59B7}">
      <dsp:nvSpPr>
        <dsp:cNvPr id="0" name=""/>
        <dsp:cNvSpPr/>
      </dsp:nvSpPr>
      <dsp:spPr>
        <a:xfrm>
          <a:off x="186044" y="2185339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Customer Policy Dashboard</a:t>
          </a:r>
          <a:endParaRPr lang="en-US" sz="3200" kern="1200" dirty="0"/>
        </a:p>
      </dsp:txBody>
      <dsp:txXfrm>
        <a:off x="186044" y="2185339"/>
        <a:ext cx="3119273" cy="1871563"/>
      </dsp:txXfrm>
    </dsp:sp>
    <dsp:sp modelId="{76753BD7-4899-40A6-A5E2-9A7B9B2DCDE9}">
      <dsp:nvSpPr>
        <dsp:cNvPr id="0" name=""/>
        <dsp:cNvSpPr/>
      </dsp:nvSpPr>
      <dsp:spPr>
        <a:xfrm>
          <a:off x="3617244" y="2185339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Q</a:t>
          </a:r>
          <a:r>
            <a:rPr lang="en-US" sz="3200" kern="1200" baseline="0" dirty="0"/>
            <a:t> &amp; A Module</a:t>
          </a:r>
          <a:endParaRPr lang="en-US" sz="3200" kern="1200" dirty="0"/>
        </a:p>
      </dsp:txBody>
      <dsp:txXfrm>
        <a:off x="3617244" y="2185339"/>
        <a:ext cx="3119273" cy="1871563"/>
      </dsp:txXfrm>
    </dsp:sp>
    <dsp:sp modelId="{E3ED11EF-6A96-4F25-8C5E-E5CBA98A943A}">
      <dsp:nvSpPr>
        <dsp:cNvPr id="0" name=""/>
        <dsp:cNvSpPr/>
      </dsp:nvSpPr>
      <dsp:spPr>
        <a:xfrm>
          <a:off x="7048444" y="2185339"/>
          <a:ext cx="3119273" cy="1871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Testing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Module</a:t>
          </a:r>
          <a:endParaRPr lang="en-US" sz="3200" kern="1200" dirty="0"/>
        </a:p>
      </dsp:txBody>
      <dsp:txXfrm>
        <a:off x="7048444" y="2185339"/>
        <a:ext cx="3119273" cy="187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F3025-B7B5-4422-A12C-71E3E52FE740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E93C2-AEAF-4DF1-AE05-CC8FDE263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8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E93C2-AEAF-4DF1-AE05-CC8FDE2633B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8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11111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11111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11111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7081" y="937818"/>
            <a:ext cx="3286125" cy="5681345"/>
          </a:xfrm>
          <a:custGeom>
            <a:avLst/>
            <a:gdLst/>
            <a:ahLst/>
            <a:cxnLst/>
            <a:rect l="l" t="t" r="r" b="b"/>
            <a:pathLst>
              <a:path w="3286125" h="5681345">
                <a:moveTo>
                  <a:pt x="3285972" y="5680862"/>
                </a:moveTo>
                <a:lnTo>
                  <a:pt x="0" y="5680862"/>
                </a:lnTo>
                <a:lnTo>
                  <a:pt x="0" y="0"/>
                </a:lnTo>
                <a:lnTo>
                  <a:pt x="3285972" y="0"/>
                </a:lnTo>
                <a:lnTo>
                  <a:pt x="3285972" y="5680862"/>
                </a:lnTo>
                <a:close/>
              </a:path>
            </a:pathLst>
          </a:custGeom>
          <a:solidFill>
            <a:srgbClr val="F7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7081" y="937818"/>
            <a:ext cx="10359390" cy="5675630"/>
          </a:xfrm>
          <a:custGeom>
            <a:avLst/>
            <a:gdLst/>
            <a:ahLst/>
            <a:cxnLst/>
            <a:rect l="l" t="t" r="r" b="b"/>
            <a:pathLst>
              <a:path w="10359390" h="5675630">
                <a:moveTo>
                  <a:pt x="0" y="5675312"/>
                </a:moveTo>
                <a:lnTo>
                  <a:pt x="10359237" y="5675312"/>
                </a:lnTo>
                <a:lnTo>
                  <a:pt x="10359237" y="0"/>
                </a:lnTo>
                <a:lnTo>
                  <a:pt x="0" y="0"/>
                </a:lnTo>
                <a:lnTo>
                  <a:pt x="0" y="5675312"/>
                </a:lnTo>
                <a:close/>
              </a:path>
            </a:pathLst>
          </a:custGeom>
          <a:solidFill>
            <a:srgbClr val="F7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4074" y="1732689"/>
            <a:ext cx="4545251" cy="727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111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0737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5815" y="3113920"/>
            <a:ext cx="5544185" cy="131762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88745" marR="5080" indent="-1376680">
              <a:lnSpc>
                <a:spcPts val="4650"/>
              </a:lnSpc>
              <a:spcBef>
                <a:spcPts val="985"/>
              </a:spcBef>
            </a:pPr>
            <a:r>
              <a:rPr dirty="0"/>
              <a:t>REAL</a:t>
            </a:r>
            <a:r>
              <a:rPr spc="-270" dirty="0"/>
              <a:t> </a:t>
            </a:r>
            <a:r>
              <a:rPr dirty="0"/>
              <a:t>LIFE</a:t>
            </a:r>
            <a:r>
              <a:rPr spc="-265" dirty="0"/>
              <a:t> </a:t>
            </a:r>
            <a:r>
              <a:rPr spc="55" dirty="0"/>
              <a:t>LAB(RLL) </a:t>
            </a:r>
            <a:r>
              <a:rPr spc="-130" dirty="0"/>
              <a:t>GROUP-</a:t>
            </a:r>
            <a:r>
              <a:rPr spc="-25" dirty="0"/>
              <a:t>IV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0"/>
                </a:moveTo>
                <a:lnTo>
                  <a:pt x="10526319" y="0"/>
                </a:lnTo>
                <a:lnTo>
                  <a:pt x="10526319" y="167093"/>
                </a:lnTo>
                <a:lnTo>
                  <a:pt x="10526319" y="5842406"/>
                </a:lnTo>
                <a:lnTo>
                  <a:pt x="167081" y="5842406"/>
                </a:lnTo>
                <a:lnTo>
                  <a:pt x="167081" y="167093"/>
                </a:lnTo>
                <a:lnTo>
                  <a:pt x="10526319" y="167093"/>
                </a:lnTo>
                <a:lnTo>
                  <a:pt x="10526319" y="0"/>
                </a:lnTo>
                <a:lnTo>
                  <a:pt x="167081" y="0"/>
                </a:lnTo>
                <a:lnTo>
                  <a:pt x="0" y="0"/>
                </a:lnTo>
                <a:lnTo>
                  <a:pt x="0" y="167093"/>
                </a:lnTo>
                <a:lnTo>
                  <a:pt x="0" y="5842406"/>
                </a:lnTo>
                <a:lnTo>
                  <a:pt x="0" y="6015037"/>
                </a:lnTo>
                <a:lnTo>
                  <a:pt x="10693400" y="6015050"/>
                </a:lnTo>
                <a:lnTo>
                  <a:pt x="10693400" y="5842406"/>
                </a:lnTo>
                <a:lnTo>
                  <a:pt x="10693400" y="167093"/>
                </a:lnTo>
                <a:lnTo>
                  <a:pt x="1069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900" y="806450"/>
            <a:ext cx="4545251" cy="615553"/>
          </a:xfrm>
        </p:spPr>
        <p:txBody>
          <a:bodyPr/>
          <a:lstStyle/>
          <a:p>
            <a:r>
              <a:rPr lang="en-US" sz="4000" b="1" dirty="0"/>
              <a:t>     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330450"/>
            <a:ext cx="5715000" cy="48763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9638" y="623570"/>
            <a:ext cx="10353762" cy="97045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600" b="0" i="0">
                <a:solidFill>
                  <a:srgbClr val="111111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IN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graphicFrame>
        <p:nvGraphicFramePr>
          <p:cNvPr id="9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837033"/>
              </p:ext>
            </p:extLst>
          </p:nvPr>
        </p:nvGraphicFramePr>
        <p:xfrm>
          <a:off x="241300" y="2231644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494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4700" y="654050"/>
            <a:ext cx="9089390" cy="615553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           MODULES EXPLANATION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003300" y="1492251"/>
            <a:ext cx="8915400" cy="59554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User, admin validation :-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In this module ,we validate admin and user  details ,according to their credentials and create the accounts for customers.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Admin policy dashboard	:-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On admin dashboard, policies  are managed by admin. And the other features are available.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Customer policy dashboard :-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On customer dashboard ,User can access policy and apply and raise queries to admin.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63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4700" y="654051"/>
            <a:ext cx="9089390" cy="707886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927100" y="1111250"/>
            <a:ext cx="8839200" cy="424731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Q/A Module :-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In this Q&amp;A part , Incase any doubts we can contact to admin, regarding queries and raising queries.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Testing :-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In this part , we had done testing, to fix bugs and automate the webpages.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8551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300" y="730250"/>
            <a:ext cx="4545251" cy="615553"/>
          </a:xfrm>
        </p:spPr>
        <p:txBody>
          <a:bodyPr/>
          <a:lstStyle/>
          <a:p>
            <a:r>
              <a:rPr lang="en-US" sz="4000" b="1" dirty="0"/>
              <a:t>    HOME PAGE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300" y="1725821"/>
            <a:ext cx="8458200" cy="21236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Home Page :-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Access customer and admin credentials and the information about the insurance policy.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05DF9-DCE1-364B-64C7-134457F9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61" y="3016250"/>
            <a:ext cx="76371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BFFFD2-9B0E-21D4-A81C-247D84F41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100" y="577850"/>
            <a:ext cx="9041541" cy="615553"/>
          </a:xfrm>
        </p:spPr>
        <p:txBody>
          <a:bodyPr/>
          <a:lstStyle/>
          <a:p>
            <a:r>
              <a:rPr lang="en-US" sz="4000" b="1" dirty="0"/>
              <a:t>              REGISTRATION PAGE</a:t>
            </a:r>
            <a:endParaRPr lang="en-IN" sz="4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B4D51C-2995-8081-0CFD-E50563AE8B6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04425" y="1644650"/>
            <a:ext cx="8686800" cy="11079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create the account for customer to login and apply policies.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3092545"/>
            <a:ext cx="7317450" cy="411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65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18057-CD53-F7AA-40B0-8FBED155D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099" y="425450"/>
            <a:ext cx="9345295" cy="615553"/>
          </a:xfrm>
        </p:spPr>
        <p:txBody>
          <a:bodyPr/>
          <a:lstStyle/>
          <a:p>
            <a:r>
              <a:rPr lang="en-US" sz="4000" b="1" dirty="0"/>
              <a:t>                         LOGIN PAGE </a:t>
            </a:r>
            <a:endParaRPr lang="en-IN" sz="4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52632C-0E91-E120-065A-22EF61FEDAF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03300" y="1263650"/>
            <a:ext cx="8534400" cy="1191399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079500" y="1492250"/>
            <a:ext cx="848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create the account you have to login to access the policy page.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7" y="2330450"/>
            <a:ext cx="8997950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66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9AE841-BD8E-54B3-5C99-0DB290434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577850"/>
            <a:ext cx="9726295" cy="615553"/>
          </a:xfrm>
        </p:spPr>
        <p:txBody>
          <a:bodyPr/>
          <a:lstStyle/>
          <a:p>
            <a:r>
              <a:rPr lang="en-US" sz="4000" b="1" dirty="0"/>
              <a:t>                     ADMIN LOGIN PAGE</a:t>
            </a:r>
            <a:endParaRPr lang="en-IN" sz="4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974BDF-2862-78D4-D2C9-F724E0E8C78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79500" y="1568450"/>
            <a:ext cx="8229600" cy="36933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have to login that page not to create the additional  account.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84" y="2501900"/>
            <a:ext cx="8997950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25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958850"/>
            <a:ext cx="7696200" cy="615553"/>
          </a:xfrm>
        </p:spPr>
        <p:txBody>
          <a:bodyPr/>
          <a:lstStyle/>
          <a:p>
            <a:r>
              <a:rPr lang="en-US" sz="4000" b="1" dirty="0"/>
              <a:t>  ADMIN POLICY DASHBOARD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300" y="2728631"/>
            <a:ext cx="8229600" cy="378565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Policies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User Applied Policies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Questions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Create Account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818FE-B5E3-8ABC-6910-30AB7D80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/>
          <a:stretch/>
        </p:blipFill>
        <p:spPr>
          <a:xfrm>
            <a:off x="4660900" y="2640463"/>
            <a:ext cx="530488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0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95A05-F965-A0D4-59C3-D11D46130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96" y="730250"/>
            <a:ext cx="9726295" cy="615553"/>
          </a:xfrm>
        </p:spPr>
        <p:txBody>
          <a:bodyPr/>
          <a:lstStyle/>
          <a:p>
            <a:r>
              <a:rPr lang="en-US" sz="4000" b="1" dirty="0"/>
              <a:t>               FEATURES OF POLICIES</a:t>
            </a:r>
            <a:endParaRPr lang="en-IN" sz="4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B35D2B-3308-B9CD-CB3B-F4021F907AE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C9B22-7F62-B01F-FDEB-CAA53F72A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73250"/>
            <a:ext cx="8555990" cy="48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1035050"/>
            <a:ext cx="8140026" cy="615553"/>
          </a:xfrm>
        </p:spPr>
        <p:txBody>
          <a:bodyPr/>
          <a:lstStyle/>
          <a:p>
            <a:r>
              <a:rPr lang="en-US" sz="4000" b="1" dirty="0"/>
              <a:t>     USER POLICY DASHBOARD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72688"/>
            <a:ext cx="4800600" cy="258532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Available Policies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Status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Q/A Part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E88FC-2C5D-2C98-B1CC-8D827A7B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" r="1776"/>
          <a:stretch/>
        </p:blipFill>
        <p:spPr>
          <a:xfrm>
            <a:off x="4432300" y="2406650"/>
            <a:ext cx="5105400" cy="28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882650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7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01" y="1835218"/>
            <a:ext cx="7391400" cy="2984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756920" marR="5080" indent="-744855">
              <a:lnSpc>
                <a:spcPct val="150000"/>
              </a:lnSpc>
              <a:spcBef>
                <a:spcPts val="590"/>
              </a:spcBef>
            </a:pPr>
            <a:r>
              <a:rPr sz="4200" b="1" i="1" spc="3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Palatino Linotype"/>
              </a:rPr>
              <a:t>INSURANCE</a:t>
            </a:r>
            <a:r>
              <a:rPr lang="en-US" sz="4200" b="1" i="1" spc="3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Palatino Linotype"/>
              </a:rPr>
              <a:t>  </a:t>
            </a:r>
            <a:r>
              <a:rPr sz="4200" b="1" i="1" spc="2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Palatino Linotype"/>
              </a:rPr>
              <a:t>POLICY </a:t>
            </a:r>
            <a:r>
              <a:rPr sz="4200" b="1" i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Palatino Linotype"/>
              </a:rPr>
              <a:t>MANAGEMENT</a:t>
            </a:r>
            <a:br>
              <a:rPr lang="en-US" sz="4200" b="1" i="1" spc="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Palatino Linotype"/>
              </a:rPr>
            </a:br>
            <a:endParaRPr sz="4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0"/>
                </a:moveTo>
                <a:lnTo>
                  <a:pt x="10526319" y="0"/>
                </a:lnTo>
                <a:lnTo>
                  <a:pt x="10526319" y="167093"/>
                </a:lnTo>
                <a:lnTo>
                  <a:pt x="10526319" y="5842406"/>
                </a:lnTo>
                <a:lnTo>
                  <a:pt x="167081" y="5842406"/>
                </a:lnTo>
                <a:lnTo>
                  <a:pt x="167081" y="167093"/>
                </a:lnTo>
                <a:lnTo>
                  <a:pt x="10526319" y="167093"/>
                </a:lnTo>
                <a:lnTo>
                  <a:pt x="10526319" y="0"/>
                </a:lnTo>
                <a:lnTo>
                  <a:pt x="167081" y="0"/>
                </a:lnTo>
                <a:lnTo>
                  <a:pt x="0" y="0"/>
                </a:lnTo>
                <a:lnTo>
                  <a:pt x="0" y="167093"/>
                </a:lnTo>
                <a:lnTo>
                  <a:pt x="0" y="5842406"/>
                </a:lnTo>
                <a:lnTo>
                  <a:pt x="0" y="6015037"/>
                </a:lnTo>
                <a:lnTo>
                  <a:pt x="10693400" y="6015050"/>
                </a:lnTo>
                <a:lnTo>
                  <a:pt x="10693400" y="5842406"/>
                </a:lnTo>
                <a:lnTo>
                  <a:pt x="10693400" y="167093"/>
                </a:lnTo>
                <a:lnTo>
                  <a:pt x="1069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 descr="Insurance Images | Free Vectors, Stock Photos &amp; PSD">
            <a:extLst>
              <a:ext uri="{FF2B5EF4-FFF2-40B4-BE49-F238E27FC236}">
                <a16:creationId xmlns:a16="http://schemas.microsoft.com/office/drawing/2014/main" id="{8B0C4CD4-BE58-6E4D-103F-1C62FD26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3757550"/>
            <a:ext cx="4909790" cy="356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E0A3-F858-54C2-5A88-40D3BC19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300" y="273050"/>
            <a:ext cx="8458200" cy="762000"/>
          </a:xfrm>
        </p:spPr>
        <p:txBody>
          <a:bodyPr/>
          <a:lstStyle/>
          <a:p>
            <a:r>
              <a:rPr lang="en-US" sz="4000" b="1" dirty="0"/>
              <a:t>STATUS OF APPLIED POLICIES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FDF63-CCCF-84C7-BA59-B780CD64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4849"/>
          <a:stretch/>
        </p:blipFill>
        <p:spPr>
          <a:xfrm>
            <a:off x="546100" y="1263650"/>
            <a:ext cx="9766300" cy="58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0900" y="730250"/>
            <a:ext cx="9089390" cy="615553"/>
          </a:xfrm>
        </p:spPr>
        <p:txBody>
          <a:bodyPr/>
          <a:lstStyle/>
          <a:p>
            <a:pPr algn="l"/>
            <a:r>
              <a:rPr lang="en-US" sz="4000" b="1" dirty="0"/>
              <a:t>            		QUESTIONS</a:t>
            </a:r>
            <a:endParaRPr lang="en-IN" sz="4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155700" y="1720850"/>
            <a:ext cx="8382000" cy="1041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part , user can ask a question and view the answer posted by the admin.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03E5D-710F-C1FD-86D4-F80DD96DE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2940050"/>
            <a:ext cx="8763000" cy="41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4B61-5A43-A20C-9214-0B4430DD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349250"/>
            <a:ext cx="9089390" cy="749935"/>
          </a:xfrm>
        </p:spPr>
        <p:txBody>
          <a:bodyPr/>
          <a:lstStyle/>
          <a:p>
            <a:pPr algn="ctr"/>
            <a:r>
              <a:rPr lang="en-US" sz="4000" b="1" dirty="0"/>
              <a:t>QUESTIONS</a:t>
            </a:r>
            <a:endParaRPr lang="en-IN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927100" y="1201737"/>
            <a:ext cx="8839200" cy="738664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part admin can view all the questions and respond to those question.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192336"/>
            <a:ext cx="8686800" cy="518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97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900" y="425450"/>
            <a:ext cx="4545251" cy="677108"/>
          </a:xfrm>
        </p:spPr>
        <p:txBody>
          <a:bodyPr/>
          <a:lstStyle/>
          <a:p>
            <a:r>
              <a:rPr lang="en-US" sz="4400" b="1" dirty="0"/>
              <a:t> </a:t>
            </a:r>
            <a:r>
              <a:rPr lang="en-US" sz="4000" b="1" dirty="0"/>
              <a:t>TESTING</a:t>
            </a:r>
            <a:endParaRPr lang="en-IN" sz="4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2300" y="1339850"/>
            <a:ext cx="9852659" cy="66479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is done with: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Selenium:</a:t>
            </a:r>
          </a:p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Selenium is an open-source tool that automates web browsers. It provides a single interface that lets you write test scripts in programming languages</a:t>
            </a:r>
            <a:r>
              <a:rPr lang="en-US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rgbClr val="202124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NG:</a:t>
            </a:r>
          </a:p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makes automated tests more structured, readable, maintainable and user-friendly.</a:t>
            </a:r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est Image Png - Unit Testing Png, Transparent Png - kindpng">
            <a:extLst>
              <a:ext uri="{FF2B5EF4-FFF2-40B4-BE49-F238E27FC236}">
                <a16:creationId xmlns:a16="http://schemas.microsoft.com/office/drawing/2014/main" id="{A8FB5B7B-4E23-9616-3E4F-351C0CF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706">
            <a:off x="7330385" y="1075984"/>
            <a:ext cx="2048413" cy="17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46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5263-FD7C-F3D0-7FBF-B391196E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074" y="349250"/>
            <a:ext cx="4545251" cy="615553"/>
          </a:xfrm>
        </p:spPr>
        <p:txBody>
          <a:bodyPr/>
          <a:lstStyle/>
          <a:p>
            <a:pPr algn="ctr"/>
            <a:r>
              <a:rPr lang="en-US" sz="4000" b="1" dirty="0"/>
              <a:t>TESTING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C2E2B-A1E9-8037-1048-A47D9A634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416050"/>
            <a:ext cx="9982200" cy="55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7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CCB6-637E-78C2-BA95-B969C811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100" y="196850"/>
            <a:ext cx="4545251" cy="615553"/>
          </a:xfrm>
        </p:spPr>
        <p:txBody>
          <a:bodyPr/>
          <a:lstStyle/>
          <a:p>
            <a:pPr algn="ctr"/>
            <a:r>
              <a:rPr lang="en-US" sz="4000" b="1" dirty="0"/>
              <a:t>TestNG REPORTS</a:t>
            </a:r>
            <a:endParaRPr lang="en-IN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E2043-EB7F-2570-3DB1-394E2333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0"/>
            <a:ext cx="10693400" cy="60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5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0900" y="425450"/>
            <a:ext cx="9089390" cy="615553"/>
          </a:xfrm>
        </p:spPr>
        <p:txBody>
          <a:bodyPr/>
          <a:lstStyle/>
          <a:p>
            <a:r>
              <a:rPr lang="en-US" sz="4000" b="1" dirty="0"/>
              <a:t>        SAMPLE POSTMAN TESTING  </a:t>
            </a:r>
            <a:endParaRPr lang="en-IN" sz="4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003300" y="1492250"/>
            <a:ext cx="7866380" cy="36933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Example for Post testing method.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178050"/>
            <a:ext cx="868680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33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4700" y="577850"/>
            <a:ext cx="9089390" cy="304800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079500" y="1035050"/>
            <a:ext cx="8171180" cy="36933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Example for GET testing method.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949450"/>
            <a:ext cx="839282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67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900" y="730250"/>
            <a:ext cx="9089390" cy="615553"/>
          </a:xfrm>
        </p:spPr>
        <p:txBody>
          <a:bodyPr/>
          <a:lstStyle/>
          <a:p>
            <a:r>
              <a:rPr lang="en-US" sz="4000" b="1" dirty="0"/>
              <a:t>      ABOUT US AND CONTACT US</a:t>
            </a:r>
            <a:endParaRPr lang="en-IN" sz="4000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927100" y="1797050"/>
            <a:ext cx="8839200" cy="11079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page  shows the information about our insurance policies management.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90105-C6F7-0573-776D-EF384C946E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469900" y="2945527"/>
            <a:ext cx="5029200" cy="365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A5542-925A-9B6A-3B94-8799B3FE88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5499100" y="2945527"/>
            <a:ext cx="5194300" cy="3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2178050"/>
            <a:ext cx="8001000" cy="38116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 In this insurance policy management performing the minimalistic and improved features for  user frontend and backend.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 It will help to improve admin service and customer service, reduce process costs, streamline the search of applying policies, applied policies approval or not, etc.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958850"/>
            <a:ext cx="9624060" cy="615553"/>
          </a:xfrm>
        </p:spPr>
        <p:txBody>
          <a:bodyPr/>
          <a:lstStyle/>
          <a:p>
            <a:pPr lvl="6"/>
            <a:r>
              <a:rPr lang="en-US" sz="4000" b="1" dirty="0">
                <a:latin typeface="Garamond" panose="02020404030301010803" pitchFamily="18" charset="0"/>
              </a:rPr>
              <a:t> CONCLUSION</a:t>
            </a:r>
            <a:endParaRPr lang="en-IN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0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081" y="937818"/>
            <a:ext cx="3808019" cy="195117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06730" marR="983615">
              <a:lnSpc>
                <a:spcPts val="7370"/>
              </a:lnSpc>
              <a:spcBef>
                <a:spcPts val="415"/>
              </a:spcBef>
            </a:pPr>
            <a:r>
              <a:rPr sz="1950" b="1" spc="300" dirty="0">
                <a:solidFill>
                  <a:srgbClr val="111111"/>
                </a:solidFill>
                <a:latin typeface="Bookman Old Style"/>
                <a:cs typeface="Bookman Old Style"/>
              </a:rPr>
              <a:t>Team</a:t>
            </a:r>
            <a:r>
              <a:rPr sz="1950" b="1" spc="-30" dirty="0">
                <a:solidFill>
                  <a:srgbClr val="111111"/>
                </a:solidFill>
                <a:latin typeface="Bookman Old Style"/>
                <a:cs typeface="Bookman Old Style"/>
              </a:rPr>
              <a:t> </a:t>
            </a:r>
            <a:r>
              <a:rPr sz="1950" b="1" spc="275" dirty="0">
                <a:solidFill>
                  <a:srgbClr val="111111"/>
                </a:solidFill>
                <a:latin typeface="Bookman Old Style"/>
                <a:cs typeface="Bookman Old Style"/>
              </a:rPr>
              <a:t>Lead</a:t>
            </a:r>
            <a:r>
              <a:rPr sz="1950" b="1" spc="-25" dirty="0">
                <a:solidFill>
                  <a:srgbClr val="111111"/>
                </a:solidFill>
                <a:latin typeface="Bookman Old Style"/>
                <a:cs typeface="Bookman Old Style"/>
              </a:rPr>
              <a:t> </a:t>
            </a:r>
            <a:r>
              <a:rPr sz="1950" b="1" spc="114" dirty="0">
                <a:solidFill>
                  <a:srgbClr val="111111"/>
                </a:solidFill>
                <a:latin typeface="Bookman Old Style"/>
                <a:cs typeface="Bookman Old Style"/>
              </a:rPr>
              <a:t>: </a:t>
            </a:r>
            <a:r>
              <a:rPr sz="1950" b="1" spc="320" dirty="0">
                <a:solidFill>
                  <a:srgbClr val="111111"/>
                </a:solidFill>
                <a:latin typeface="Bookman Old Style"/>
                <a:cs typeface="Bookman Old Style"/>
              </a:rPr>
              <a:t>Members</a:t>
            </a:r>
            <a:r>
              <a:rPr sz="1950" b="1" spc="-15" dirty="0">
                <a:solidFill>
                  <a:srgbClr val="111111"/>
                </a:solidFill>
                <a:latin typeface="Bookman Old Style"/>
                <a:cs typeface="Bookman Old Style"/>
              </a:rPr>
              <a:t> </a:t>
            </a:r>
            <a:r>
              <a:rPr lang="en-US" sz="1950" b="1" spc="-15" dirty="0">
                <a:solidFill>
                  <a:srgbClr val="111111"/>
                </a:solidFill>
                <a:latin typeface="Bookman Old Style"/>
                <a:cs typeface="Bookman Old Style"/>
              </a:rPr>
              <a:t>   :</a:t>
            </a:r>
            <a:endParaRPr sz="1950" b="1" dirty="0"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2649" y="1495290"/>
            <a:ext cx="1324901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7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Kaviya</a:t>
            </a:r>
            <a:r>
              <a:rPr sz="1600" spc="1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-5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X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3506" y="2266942"/>
            <a:ext cx="3276151" cy="453649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1581785">
              <a:lnSpc>
                <a:spcPct val="200000"/>
              </a:lnSpc>
              <a:spcBef>
                <a:spcPts val="114"/>
              </a:spcBef>
            </a:pPr>
            <a:r>
              <a:rPr sz="1600" spc="8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Kartik</a:t>
            </a:r>
            <a:r>
              <a:rPr sz="160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5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Goyal </a:t>
            </a:r>
            <a:r>
              <a:rPr sz="1600" spc="10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Keerthika</a:t>
            </a:r>
            <a:r>
              <a:rPr sz="160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S </a:t>
            </a:r>
            <a:r>
              <a:rPr sz="1600" spc="8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Kesavini</a:t>
            </a:r>
            <a:r>
              <a:rPr sz="1600" spc="-1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-5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R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  <a:p>
            <a:pPr marL="12700" marR="97790">
              <a:lnSpc>
                <a:spcPct val="200000"/>
              </a:lnSpc>
              <a:spcBef>
                <a:spcPts val="45"/>
              </a:spcBef>
            </a:pPr>
            <a:r>
              <a:rPr sz="1600" spc="9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Koppuravuri</a:t>
            </a:r>
            <a:r>
              <a:rPr sz="1600" spc="-1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8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Gayatri</a:t>
            </a:r>
            <a:r>
              <a:rPr sz="1600" spc="-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114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Lakshmi </a:t>
            </a:r>
            <a:r>
              <a:rPr sz="1600" spc="6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Kshitiz</a:t>
            </a:r>
            <a:r>
              <a:rPr sz="1600" spc="1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5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Gupta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sz="1600" spc="114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Logeshwaran</a:t>
            </a:r>
            <a:r>
              <a:rPr sz="1600" spc="-2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S </a:t>
            </a:r>
            <a:endParaRPr lang="en-US" sz="1600" spc="5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sz="1600" spc="114" dirty="0" err="1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Logeswaran</a:t>
            </a:r>
            <a:r>
              <a:rPr sz="1600" spc="-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105" dirty="0" err="1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Mohanraj</a:t>
            </a:r>
            <a:endParaRPr lang="en-US" sz="1600" spc="105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  <a:p>
            <a:pPr marL="12700" marR="732155">
              <a:lnSpc>
                <a:spcPct val="200000"/>
              </a:lnSpc>
              <a:spcBef>
                <a:spcPts val="20"/>
              </a:spcBef>
            </a:pPr>
            <a:r>
              <a:rPr sz="1600" spc="10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11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M</a:t>
            </a:r>
            <a:r>
              <a:rPr sz="1600" spc="-1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10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Mohanraj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  <a:p>
            <a:pPr marL="12700">
              <a:lnSpc>
                <a:spcPct val="200000"/>
              </a:lnSpc>
              <a:spcBef>
                <a:spcPts val="745"/>
              </a:spcBef>
            </a:pPr>
            <a:r>
              <a:rPr sz="1600" spc="13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Mahanandigari</a:t>
            </a:r>
            <a:r>
              <a:rPr sz="1600" spc="-1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114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Bhaskar</a:t>
            </a:r>
            <a:r>
              <a:rPr sz="1600" spc="5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 </a:t>
            </a:r>
            <a:r>
              <a:rPr sz="1600" spc="80" dirty="0">
                <a:solidFill>
                  <a:schemeClr val="tx1"/>
                </a:solidFill>
                <a:latin typeface="Palatino Linotype" panose="02040502050505030304" pitchFamily="18" charset="0"/>
                <a:cs typeface="Garamond"/>
              </a:rPr>
              <a:t>Reddy</a:t>
            </a:r>
            <a:endParaRPr sz="1600" dirty="0">
              <a:solidFill>
                <a:schemeClr val="tx1"/>
              </a:solidFill>
              <a:latin typeface="Palatino Linotype" panose="02040502050505030304" pitchFamily="18" charset="0"/>
              <a:cs typeface="Garamond"/>
            </a:endParaRPr>
          </a:p>
        </p:txBody>
      </p:sp>
      <p:pic>
        <p:nvPicPr>
          <p:cNvPr id="2054" name="Picture 6" descr="Teamwork Photos, Download Free Teamwork Stock Photos &amp; HD Images">
            <a:extLst>
              <a:ext uri="{FF2B5EF4-FFF2-40B4-BE49-F238E27FC236}">
                <a16:creationId xmlns:a16="http://schemas.microsoft.com/office/drawing/2014/main" id="{2F07D568-5469-FB86-DE9A-DAE423A1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318524"/>
            <a:ext cx="3616618" cy="35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0900" y="730250"/>
            <a:ext cx="9089390" cy="615553"/>
          </a:xfrm>
        </p:spPr>
        <p:txBody>
          <a:bodyPr/>
          <a:lstStyle/>
          <a:p>
            <a:r>
              <a:rPr lang="en-US" sz="4000" b="1" dirty="0"/>
              <a:t>         FUTURE ENHANCEMENT</a:t>
            </a:r>
            <a:endParaRPr lang="en-IN" sz="4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774700" y="1720850"/>
            <a:ext cx="9220200" cy="443198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track of renewals and avoiding customer churn is another important task for insurance companies.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renewals management features, carriers can notify policyholders of the impending coverage end date and allow them to renew the policy in a timely manner.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 still working with manual documentation, it will be quite difficult to keep track of procedures after implementing the program. 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07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847" y="0"/>
            <a:ext cx="11458223" cy="781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509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0680700" cy="575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16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908" y="806450"/>
            <a:ext cx="67056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5"/>
              </a:spcBef>
            </a:pPr>
            <a:r>
              <a:rPr lang="en-IN" sz="4000" b="1" spc="280" dirty="0"/>
              <a:t>    PROJECT</a:t>
            </a:r>
            <a:r>
              <a:rPr lang="en-IN" sz="4000" b="1" spc="-95" dirty="0"/>
              <a:t> </a:t>
            </a:r>
            <a:r>
              <a:rPr lang="en-IN" sz="4000" b="1" spc="24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5501" y="1949450"/>
            <a:ext cx="8146415" cy="1054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Create a dynamic and responsive web application for managing the insurance policies application online.</a:t>
            </a:r>
          </a:p>
        </p:txBody>
      </p:sp>
      <p:pic>
        <p:nvPicPr>
          <p:cNvPr id="3074" name="Picture 2" descr="713,797 Insurance Stock Photos, Pictures &amp; Royalty-Free Images - iStock">
            <a:extLst>
              <a:ext uri="{FF2B5EF4-FFF2-40B4-BE49-F238E27FC236}">
                <a16:creationId xmlns:a16="http://schemas.microsoft.com/office/drawing/2014/main" id="{74D36F05-C462-9897-9BDE-471FFBE6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3549650"/>
            <a:ext cx="4343400" cy="25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300" y="1108860"/>
            <a:ext cx="333184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-70" dirty="0"/>
              <a:t>  </a:t>
            </a:r>
            <a:r>
              <a:rPr sz="4000" b="1" spc="-7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2868445"/>
            <a:ext cx="9220199" cy="3312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4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To provide a bug-free application to the policy maker (Admin) as well as the customer</a:t>
            </a:r>
            <a:r>
              <a:rPr lang="en-US" sz="2400" spc="-9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355600" marR="5080" indent="-342900">
              <a:lnSpc>
                <a:spcPct val="134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IN" sz="2400" spc="-9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The main objective is to build a secured, robust insurance management system where the policies are managed properly.</a:t>
            </a:r>
          </a:p>
          <a:p>
            <a:pPr marL="355600" marR="5080" indent="-342900">
              <a:lnSpc>
                <a:spcPct val="1349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IN" sz="2400" spc="-9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It maintains the record of customers, policies, buyers policies efficiently so that it would be easy to access at any time 24*7.</a:t>
            </a:r>
          </a:p>
          <a:p>
            <a:pPr marL="12700" marR="5080" indent="254635">
              <a:lnSpc>
                <a:spcPct val="134900"/>
              </a:lnSpc>
              <a:spcBef>
                <a:spcPts val="100"/>
              </a:spcBef>
            </a:pPr>
            <a:endParaRPr sz="1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 descr="Insurance Wallpapers - Top Free Insurance Backgrounds - WallpaperAccess">
            <a:extLst>
              <a:ext uri="{FF2B5EF4-FFF2-40B4-BE49-F238E27FC236}">
                <a16:creationId xmlns:a16="http://schemas.microsoft.com/office/drawing/2014/main" id="{4774DF4C-C6DC-03E7-C143-369EC3A2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21" y="806450"/>
            <a:ext cx="2286000" cy="15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0" y="1035050"/>
            <a:ext cx="7848600" cy="553998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    </a:t>
            </a: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  <a:cs typeface="Times New Roman" pitchFamily="18" charset="0"/>
              </a:rPr>
              <a:t>TOOLS AND TECHNOLOGIES</a:t>
            </a:r>
            <a:endParaRPr lang="en-IN" sz="3600" b="1" dirty="0">
              <a:solidFill>
                <a:schemeClr val="tx1"/>
              </a:solidFill>
              <a:latin typeface="Garamond" panose="02020404030301010803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486" y="2482850"/>
            <a:ext cx="8584614" cy="1692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Backend :- JPA, Java, </a:t>
            </a:r>
            <a:r>
              <a:rPr lang="en-IN" sz="2300" dirty="0" err="1">
                <a:latin typeface="Times New Roman" pitchFamily="18" charset="0"/>
                <a:cs typeface="Times New Roman" pitchFamily="18" charset="0"/>
              </a:rPr>
              <a:t>Springboot</a:t>
            </a: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Frontend :- Angular, HTML, </a:t>
            </a:r>
            <a:r>
              <a:rPr lang="en-IN" sz="2300" dirty="0" err="1">
                <a:latin typeface="Times New Roman" pitchFamily="18" charset="0"/>
                <a:cs typeface="Times New Roman" pitchFamily="18" charset="0"/>
              </a:rPr>
              <a:t>Boostrap</a:t>
            </a: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Server     :- Tomcat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Database :-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MySql</a:t>
            </a:r>
            <a:endParaRPr lang="en-IN" sz="23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5122" name="Picture 2" descr="SEO Guide to Angular: Everything You Need to Know">
            <a:extLst>
              <a:ext uri="{FF2B5EF4-FFF2-40B4-BE49-F238E27FC236}">
                <a16:creationId xmlns:a16="http://schemas.microsoft.com/office/drawing/2014/main" id="{4F3DC93A-F2FF-97E4-7FA1-C98D66C7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729073"/>
            <a:ext cx="2037779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va Spring Boot: Everything to Get You Started - Programmers Australia">
            <a:extLst>
              <a:ext uri="{FF2B5EF4-FFF2-40B4-BE49-F238E27FC236}">
                <a16:creationId xmlns:a16="http://schemas.microsoft.com/office/drawing/2014/main" id="{E1A11448-15E3-DE6C-7B57-A1CE59C7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4729072"/>
            <a:ext cx="1930527" cy="10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pache, tomcat, logo Icon in Vector Logo">
            <a:extLst>
              <a:ext uri="{FF2B5EF4-FFF2-40B4-BE49-F238E27FC236}">
                <a16:creationId xmlns:a16="http://schemas.microsoft.com/office/drawing/2014/main" id="{76F0A33B-299A-4B1B-3C38-7E511DA6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4686935"/>
            <a:ext cx="1930527" cy="10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ySQL - Omeecron Solutions">
            <a:extLst>
              <a:ext uri="{FF2B5EF4-FFF2-40B4-BE49-F238E27FC236}">
                <a16:creationId xmlns:a16="http://schemas.microsoft.com/office/drawing/2014/main" id="{CD8B7AFA-3AFC-46E9-67EF-7261144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4645664"/>
            <a:ext cx="2400970" cy="111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2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03300" y="882650"/>
            <a:ext cx="9089390" cy="615553"/>
          </a:xfrm>
        </p:spPr>
        <p:txBody>
          <a:bodyPr/>
          <a:lstStyle/>
          <a:p>
            <a:r>
              <a:rPr lang="en-US" sz="4000" b="1" dirty="0"/>
              <a:t>          PROJECT REQUIREMENTS</a:t>
            </a:r>
            <a:endParaRPr lang="en-IN" sz="4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1003300" y="1949450"/>
            <a:ext cx="8610600" cy="443198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EclipseIDE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backend.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this project you have above 1.8 version.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 9: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runs over tomcat 9 server.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need MYSQL database for running this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J Connector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making the connection from MYSQL and Java, we need 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CLI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running the angular project for frontend.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running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for backend.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2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7131050"/>
            <a:ext cx="9753600" cy="310753"/>
          </a:xfrm>
        </p:spPr>
        <p:txBody>
          <a:bodyPr/>
          <a:lstStyle/>
          <a:p>
            <a:r>
              <a:rPr lang="en-US" sz="4000" dirty="0"/>
              <a:t>  </a:t>
            </a:r>
            <a:endParaRPr lang="en-IN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900" y="1463431"/>
            <a:ext cx="8991600" cy="55399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IMPLEMENTATION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Angular is used to develop the frontend application. As a framework, Angular has clear advantages while also providing a standard structure for developers to work with. Angular is a frontend framework that allows developers to write once and deploy to multiple platforms.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IMPLEMENTATION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used perform the backend application. It is used to develop the API and operations like add, update, delete and view and connecting to MYSQL database.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8714" y="598345"/>
            <a:ext cx="97536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1111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4000" b="1" dirty="0"/>
              <a:t>                  IMPLEMENTATION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3137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4545013" cy="677863"/>
          </a:xfrm>
        </p:spPr>
        <p:txBody>
          <a:bodyPr/>
          <a:lstStyle/>
          <a:p>
            <a:r>
              <a:rPr lang="en-US" sz="4400" dirty="0"/>
              <a:t> </a:t>
            </a:r>
            <a:endParaRPr lang="en-IN" sz="4400" dirty="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74700" y="208544"/>
            <a:ext cx="869526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111111"/>
                </a:solidFill>
                <a:latin typeface="Garamond"/>
                <a:ea typeface="+mj-ea"/>
                <a:cs typeface="Garamond"/>
              </a:defRPr>
            </a:lvl1pPr>
          </a:lstStyle>
          <a:p>
            <a:r>
              <a:rPr lang="en-US" sz="3600" b="1" dirty="0"/>
              <a:t>    INSURANCE POLICY –FLOW CHART</a:t>
            </a:r>
            <a:endParaRPr lang="en-IN" sz="2400" b="1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-1198034" y="970544"/>
          <a:ext cx="5943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4974166" y="1081205"/>
          <a:ext cx="5971969" cy="77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ight Arrow 6"/>
          <p:cNvSpPr/>
          <p:nvPr/>
        </p:nvSpPr>
        <p:spPr>
          <a:xfrm>
            <a:off x="7260166" y="1352907"/>
            <a:ext cx="685800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069167" y="1257975"/>
            <a:ext cx="990600" cy="300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8146428" y="2113544"/>
          <a:ext cx="1524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6040966" y="3537955"/>
          <a:ext cx="5850467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153792" y="4475744"/>
          <a:ext cx="5974945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173565" y="5999744"/>
          <a:ext cx="5943601" cy="100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3" name="Right Arrow 12"/>
          <p:cNvSpPr/>
          <p:nvPr/>
        </p:nvSpPr>
        <p:spPr>
          <a:xfrm rot="10800000">
            <a:off x="6193366" y="5209692"/>
            <a:ext cx="685800" cy="233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6128738" y="6304544"/>
            <a:ext cx="685800" cy="233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8392434" y="3200722"/>
            <a:ext cx="640385" cy="233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/>
        </p:nvGraphicFramePr>
        <p:xfrm>
          <a:off x="3640666" y="2342144"/>
          <a:ext cx="4123479" cy="78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3450166" y="2570744"/>
            <a:ext cx="152400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8703494" y="1897748"/>
            <a:ext cx="232767" cy="26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593</TotalTime>
  <Words>878</Words>
  <Application>Microsoft Office PowerPoint</Application>
  <PresentationFormat>Custom</PresentationFormat>
  <Paragraphs>136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Bookman Old Style</vt:lpstr>
      <vt:lpstr>Wingdings</vt:lpstr>
      <vt:lpstr>Garamond</vt:lpstr>
      <vt:lpstr>Arial</vt:lpstr>
      <vt:lpstr>Times New Roman</vt:lpstr>
      <vt:lpstr>Palatino Linotype</vt:lpstr>
      <vt:lpstr>Arial</vt:lpstr>
      <vt:lpstr>Calibri</vt:lpstr>
      <vt:lpstr>Office Theme</vt:lpstr>
      <vt:lpstr>REAL LIFE LAB(RLL) GROUP-IV</vt:lpstr>
      <vt:lpstr>INSURANCE  POLICY MANAGEMENT </vt:lpstr>
      <vt:lpstr>PowerPoint Presentation</vt:lpstr>
      <vt:lpstr>    PROJECT OVERVIEW</vt:lpstr>
      <vt:lpstr>  OBJECTIVES</vt:lpstr>
      <vt:lpstr>    TOOLS AND TECHNOLOGIES</vt:lpstr>
      <vt:lpstr>          PROJECT REQUIREMENTS</vt:lpstr>
      <vt:lpstr>  </vt:lpstr>
      <vt:lpstr> </vt:lpstr>
      <vt:lpstr>     </vt:lpstr>
      <vt:lpstr>           MODULES EXPLANATION</vt:lpstr>
      <vt:lpstr> </vt:lpstr>
      <vt:lpstr>    HOME PAGE</vt:lpstr>
      <vt:lpstr>              REGISTRATION PAGE</vt:lpstr>
      <vt:lpstr>                         LOGIN PAGE </vt:lpstr>
      <vt:lpstr>                     ADMIN LOGIN PAGE</vt:lpstr>
      <vt:lpstr>  ADMIN POLICY DASHBOARD</vt:lpstr>
      <vt:lpstr>               FEATURES OF POLICIES</vt:lpstr>
      <vt:lpstr>     USER POLICY DASHBOARD</vt:lpstr>
      <vt:lpstr>STATUS OF APPLIED POLICIES</vt:lpstr>
      <vt:lpstr>              QUESTIONS</vt:lpstr>
      <vt:lpstr>QUESTIONS</vt:lpstr>
      <vt:lpstr> TESTING</vt:lpstr>
      <vt:lpstr>TESTING</vt:lpstr>
      <vt:lpstr>TestNG REPORTS</vt:lpstr>
      <vt:lpstr>        SAMPLE POSTMAN TESTING  </vt:lpstr>
      <vt:lpstr> </vt:lpstr>
      <vt:lpstr>      ABOUT US AND CONTACT US</vt:lpstr>
      <vt:lpstr>*   In this insurance policy management performing the minimalistic and improved features for  user frontend and backend. *   It will help to improve admin service and customer service, reduce process costs, streamline the search of applying policies, applied policies approval or not, etc. </vt:lpstr>
      <vt:lpstr>         FUTURE ENHANCEMENT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LAB(RLL) GROUP-IV</dc:title>
  <dc:creator>Logeswaran M</dc:creator>
  <cp:lastModifiedBy>kaviya k</cp:lastModifiedBy>
  <cp:revision>37</cp:revision>
  <dcterms:created xsi:type="dcterms:W3CDTF">2022-07-29T04:01:18Z</dcterms:created>
  <dcterms:modified xsi:type="dcterms:W3CDTF">2022-10-20T07:06:10Z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LastSaved">
    <vt:filetime>2022-10-18T00:00:00Z</vt:filetime>
  </property>
</Properties>
</file>